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9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97D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0.gif"/><Relationship Id="rId5" Type="http://schemas.openxmlformats.org/officeDocument/2006/relationships/image" Target="../media/image28.emf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18" Type="http://schemas.openxmlformats.org/officeDocument/2006/relationships/image" Target="../media/image43.emf"/><Relationship Id="rId26" Type="http://schemas.openxmlformats.org/officeDocument/2006/relationships/image" Target="../media/image25.png"/><Relationship Id="rId3" Type="http://schemas.openxmlformats.org/officeDocument/2006/relationships/image" Target="../media/image29.emf"/><Relationship Id="rId21" Type="http://schemas.openxmlformats.org/officeDocument/2006/relationships/image" Target="../media/image46.emf"/><Relationship Id="rId7" Type="http://schemas.openxmlformats.org/officeDocument/2006/relationships/image" Target="../media/image32.wmf"/><Relationship Id="rId12" Type="http://schemas.openxmlformats.org/officeDocument/2006/relationships/image" Target="../media/image37.emf"/><Relationship Id="rId17" Type="http://schemas.openxmlformats.org/officeDocument/2006/relationships/image" Target="../media/image42.emf"/><Relationship Id="rId25" Type="http://schemas.openxmlformats.org/officeDocument/2006/relationships/image" Target="../media/image50.e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1.emf"/><Relationship Id="rId20" Type="http://schemas.openxmlformats.org/officeDocument/2006/relationships/image" Target="../media/image45.emf"/><Relationship Id="rId1" Type="http://schemas.openxmlformats.org/officeDocument/2006/relationships/audio" Target="../media/audio3.wav"/><Relationship Id="rId6" Type="http://schemas.openxmlformats.org/officeDocument/2006/relationships/image" Target="../media/image31.gif"/><Relationship Id="rId11" Type="http://schemas.openxmlformats.org/officeDocument/2006/relationships/image" Target="../media/image36.emf"/><Relationship Id="rId24" Type="http://schemas.openxmlformats.org/officeDocument/2006/relationships/image" Target="../media/image49.emf"/><Relationship Id="rId5" Type="http://schemas.openxmlformats.org/officeDocument/2006/relationships/image" Target="../media/image10.gif"/><Relationship Id="rId15" Type="http://schemas.openxmlformats.org/officeDocument/2006/relationships/image" Target="../media/image40.emf"/><Relationship Id="rId23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image" Target="../media/image44.emf"/><Relationship Id="rId4" Type="http://schemas.openxmlformats.org/officeDocument/2006/relationships/image" Target="../media/image30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Relationship Id="rId22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3" Type="http://schemas.openxmlformats.org/officeDocument/2006/relationships/image" Target="../media/image51.emf"/><Relationship Id="rId21" Type="http://schemas.openxmlformats.org/officeDocument/2006/relationships/image" Target="../media/image67.emf"/><Relationship Id="rId7" Type="http://schemas.openxmlformats.org/officeDocument/2006/relationships/image" Target="../media/image10.gi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emf"/><Relationship Id="rId20" Type="http://schemas.openxmlformats.org/officeDocument/2006/relationships/image" Target="../media/image66.emf"/><Relationship Id="rId1" Type="http://schemas.openxmlformats.org/officeDocument/2006/relationships/audio" Target="../media/audio4.wav"/><Relationship Id="rId6" Type="http://schemas.openxmlformats.org/officeDocument/2006/relationships/image" Target="../media/image54.wmf"/><Relationship Id="rId11" Type="http://schemas.openxmlformats.org/officeDocument/2006/relationships/image" Target="../media/image57.emf"/><Relationship Id="rId24" Type="http://schemas.openxmlformats.org/officeDocument/2006/relationships/image" Target="../media/image70.emf"/><Relationship Id="rId5" Type="http://schemas.openxmlformats.org/officeDocument/2006/relationships/image" Target="../media/image53.gif"/><Relationship Id="rId15" Type="http://schemas.openxmlformats.org/officeDocument/2006/relationships/image" Target="../media/image61.emf"/><Relationship Id="rId23" Type="http://schemas.openxmlformats.org/officeDocument/2006/relationships/image" Target="../media/image69.emf"/><Relationship Id="rId10" Type="http://schemas.openxmlformats.org/officeDocument/2006/relationships/image" Target="../media/image56.jpeg"/><Relationship Id="rId19" Type="http://schemas.openxmlformats.org/officeDocument/2006/relationships/image" Target="../media/image65.emf"/><Relationship Id="rId4" Type="http://schemas.openxmlformats.org/officeDocument/2006/relationships/image" Target="../media/image52.emf"/><Relationship Id="rId9" Type="http://schemas.openxmlformats.org/officeDocument/2006/relationships/image" Target="../media/image31.gif"/><Relationship Id="rId14" Type="http://schemas.openxmlformats.org/officeDocument/2006/relationships/image" Target="../media/image60.emf"/><Relationship Id="rId22" Type="http://schemas.openxmlformats.org/officeDocument/2006/relationships/image" Target="../media/image6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image" Target="../media/image78.jpeg"/><Relationship Id="rId18" Type="http://schemas.openxmlformats.org/officeDocument/2006/relationships/image" Target="../media/image83.emf"/><Relationship Id="rId26" Type="http://schemas.openxmlformats.org/officeDocument/2006/relationships/image" Target="../media/image25.png"/><Relationship Id="rId3" Type="http://schemas.openxmlformats.org/officeDocument/2006/relationships/image" Target="../media/image53.gif"/><Relationship Id="rId21" Type="http://schemas.openxmlformats.org/officeDocument/2006/relationships/image" Target="../media/image86.emf"/><Relationship Id="rId7" Type="http://schemas.openxmlformats.org/officeDocument/2006/relationships/image" Target="../media/image72.emf"/><Relationship Id="rId12" Type="http://schemas.openxmlformats.org/officeDocument/2006/relationships/image" Target="../media/image77.emf"/><Relationship Id="rId17" Type="http://schemas.openxmlformats.org/officeDocument/2006/relationships/image" Target="../media/image82.emf"/><Relationship Id="rId25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emf"/><Relationship Id="rId20" Type="http://schemas.openxmlformats.org/officeDocument/2006/relationships/image" Target="../media/image85.emf"/><Relationship Id="rId1" Type="http://schemas.openxmlformats.org/officeDocument/2006/relationships/audio" Target="../media/audio5.wav"/><Relationship Id="rId6" Type="http://schemas.openxmlformats.org/officeDocument/2006/relationships/image" Target="../media/image71.emf"/><Relationship Id="rId11" Type="http://schemas.openxmlformats.org/officeDocument/2006/relationships/image" Target="../media/image76.emf"/><Relationship Id="rId24" Type="http://schemas.openxmlformats.org/officeDocument/2006/relationships/image" Target="../media/image89.emf"/><Relationship Id="rId5" Type="http://schemas.openxmlformats.org/officeDocument/2006/relationships/image" Target="../media/image31.gif"/><Relationship Id="rId15" Type="http://schemas.openxmlformats.org/officeDocument/2006/relationships/image" Target="../media/image80.emf"/><Relationship Id="rId23" Type="http://schemas.openxmlformats.org/officeDocument/2006/relationships/image" Target="../media/image88.emf"/><Relationship Id="rId10" Type="http://schemas.openxmlformats.org/officeDocument/2006/relationships/image" Target="../media/image75.emf"/><Relationship Id="rId19" Type="http://schemas.openxmlformats.org/officeDocument/2006/relationships/image" Target="../media/image84.emf"/><Relationship Id="rId4" Type="http://schemas.openxmlformats.org/officeDocument/2006/relationships/image" Target="../media/image10.gif"/><Relationship Id="rId9" Type="http://schemas.openxmlformats.org/officeDocument/2006/relationships/image" Target="../media/image74.emf"/><Relationship Id="rId14" Type="http://schemas.openxmlformats.org/officeDocument/2006/relationships/image" Target="../media/image79.emf"/><Relationship Id="rId22" Type="http://schemas.openxmlformats.org/officeDocument/2006/relationships/image" Target="../media/image8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5.png"/><Relationship Id="rId5" Type="http://schemas.openxmlformats.org/officeDocument/2006/relationships/image" Target="../media/image91.wmf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9.gif"/><Relationship Id="rId5" Type="http://schemas.openxmlformats.org/officeDocument/2006/relationships/image" Target="../media/image94.gif"/><Relationship Id="rId4" Type="http://schemas.openxmlformats.org/officeDocument/2006/relationships/image" Target="../media/image9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gif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0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gif"/><Relationship Id="rId5" Type="http://schemas.openxmlformats.org/officeDocument/2006/relationships/image" Target="../media/image110.gif"/><Relationship Id="rId4" Type="http://schemas.openxmlformats.org/officeDocument/2006/relationships/image" Target="../media/image10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97.gif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wet.com/foto/hb/pg.html" TargetMode="External"/><Relationship Id="rId7" Type="http://schemas.openxmlformats.org/officeDocument/2006/relationships/hyperlink" Target="http://www.bashvest.ru/" TargetMode="External"/><Relationship Id="rId2" Type="http://schemas.openxmlformats.org/officeDocument/2006/relationships/hyperlink" Target="http://www.svarka22.ru/news_page_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yaki.net/" TargetMode="External"/><Relationship Id="rId5" Type="http://schemas.openxmlformats.org/officeDocument/2006/relationships/hyperlink" Target="http://forum.rock-video.net/" TargetMode="External"/><Relationship Id="rId4" Type="http://schemas.openxmlformats.org/officeDocument/2006/relationships/hyperlink" Target="http://anna-frid.livejournal.com/91959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1692275" y="1857364"/>
            <a:ext cx="6094436" cy="142717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6137"/>
              </a:avLst>
            </a:prstTxWarp>
          </a:bodyPr>
          <a:lstStyle/>
          <a:p>
            <a:pPr algn="ctr"/>
            <a:r>
              <a:rPr lang="ru-RU" sz="2400" kern="10" dirty="0" smtClean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Правила  пожарной  безопасности</a:t>
            </a:r>
          </a:p>
          <a:p>
            <a:pPr algn="ctr"/>
            <a:endParaRPr lang="ru-RU" sz="3600" kern="10" dirty="0" smtClean="0">
              <a:ln w="381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  <a:p>
            <a:pPr algn="ctr"/>
            <a:r>
              <a:rPr lang="ru-RU" sz="5400" kern="10" dirty="0" smtClean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ОСТОРОЖНО,</a:t>
            </a:r>
          </a:p>
        </p:txBody>
      </p:sp>
      <p:pic>
        <p:nvPicPr>
          <p:cNvPr id="57354" name="Picture 10" descr="8ad5f2bd8da51ae02ff433368d6a19a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2881312" cy="2841625"/>
          </a:xfrm>
          <a:prstGeom prst="rect">
            <a:avLst/>
          </a:prstGeom>
          <a:noFill/>
        </p:spPr>
      </p:pic>
      <p:sp>
        <p:nvSpPr>
          <p:cNvPr id="57347" name="WordArt 3"/>
          <p:cNvSpPr>
            <a:spLocks noChangeArrowheads="1" noChangeShapeType="1" noTextEdit="1"/>
          </p:cNvSpPr>
          <p:nvPr/>
        </p:nvSpPr>
        <p:spPr bwMode="auto">
          <a:xfrm>
            <a:off x="1476375" y="4149725"/>
            <a:ext cx="6769100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Impact"/>
              </a:rPr>
              <a:t>ОГОНЬ !</a:t>
            </a:r>
          </a:p>
        </p:txBody>
      </p:sp>
    </p:spTree>
  </p:cSld>
  <p:clrMapOvr>
    <a:masterClrMapping/>
  </p:clrMapOvr>
  <p:transition advTm="7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Не играй со спичками – это опасно!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542928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1600" b="0" dirty="0" smtClean="0">
                <a:latin typeface="Arial Black" pitchFamily="34" charset="0"/>
              </a:rPr>
              <a:t>Я спичек коробок нашел</a:t>
            </a:r>
          </a:p>
          <a:p>
            <a:pPr>
              <a:spcBef>
                <a:spcPct val="50000"/>
              </a:spcBef>
            </a:pPr>
            <a:r>
              <a:rPr lang="ru-RU" sz="1600" b="0" dirty="0" smtClean="0">
                <a:latin typeface="Arial Black" pitchFamily="34" charset="0"/>
              </a:rPr>
              <a:t>И высыпал его на стол,</a:t>
            </a:r>
          </a:p>
          <a:p>
            <a:pPr>
              <a:spcBef>
                <a:spcPct val="50000"/>
              </a:spcBef>
            </a:pPr>
            <a:r>
              <a:rPr lang="ru-RU" sz="1600" b="0" dirty="0" smtClean="0">
                <a:latin typeface="Arial Black" pitchFamily="34" charset="0"/>
              </a:rPr>
              <a:t>Хотел устроить фейерверк</a:t>
            </a:r>
          </a:p>
          <a:p>
            <a:pPr>
              <a:spcBef>
                <a:spcPct val="50000"/>
              </a:spcBef>
            </a:pPr>
            <a:r>
              <a:rPr lang="ru-RU" sz="1600" b="0" dirty="0" smtClean="0">
                <a:latin typeface="Arial Black" pitchFamily="34" charset="0"/>
              </a:rPr>
              <a:t>Все полыхнуло, свет померк!</a:t>
            </a:r>
          </a:p>
          <a:p>
            <a:pPr>
              <a:spcBef>
                <a:spcPct val="50000"/>
              </a:spcBef>
            </a:pPr>
            <a:r>
              <a:rPr lang="ru-RU" sz="1600" b="0" dirty="0" smtClean="0">
                <a:latin typeface="Arial Black" pitchFamily="34" charset="0"/>
              </a:rPr>
              <a:t>Не помню больше ничего!</a:t>
            </a:r>
          </a:p>
          <a:p>
            <a:pPr>
              <a:spcBef>
                <a:spcPct val="50000"/>
              </a:spcBef>
            </a:pPr>
            <a:r>
              <a:rPr lang="ru-RU" sz="1600" b="0" dirty="0" smtClean="0">
                <a:latin typeface="Arial Black" pitchFamily="34" charset="0"/>
              </a:rPr>
              <a:t>Лишь пламя жжет меня всего…</a:t>
            </a:r>
          </a:p>
          <a:p>
            <a:r>
              <a:rPr lang="ru-RU" sz="1600" b="0" dirty="0" smtClean="0">
                <a:latin typeface="Arial Black" pitchFamily="34" charset="0"/>
              </a:rPr>
              <a:t>Меня спасти едва успели,</a:t>
            </a:r>
          </a:p>
          <a:p>
            <a:r>
              <a:rPr lang="ru-RU" sz="1600" b="0" dirty="0" smtClean="0">
                <a:latin typeface="Arial Black" pitchFamily="34" charset="0"/>
              </a:rPr>
              <a:t>А вот квартиру не сумели.</a:t>
            </a:r>
          </a:p>
          <a:p>
            <a:r>
              <a:rPr lang="ru-RU" sz="1600" b="0" dirty="0" smtClean="0">
                <a:latin typeface="Arial Black" pitchFamily="34" charset="0"/>
              </a:rPr>
              <a:t>Теперь в больнице я лежу</a:t>
            </a:r>
          </a:p>
          <a:p>
            <a:r>
              <a:rPr lang="ru-RU" sz="1600" b="0" dirty="0" smtClean="0">
                <a:latin typeface="Arial Black" pitchFamily="34" charset="0"/>
              </a:rPr>
              <a:t>И боль едва переношу.</a:t>
            </a:r>
          </a:p>
          <a:p>
            <a:r>
              <a:rPr lang="ru-RU" sz="1600" b="0" dirty="0" smtClean="0">
                <a:latin typeface="Arial Black" pitchFamily="34" charset="0"/>
              </a:rPr>
              <a:t>Хочу напомнить всем, друзья:</a:t>
            </a:r>
          </a:p>
          <a:p>
            <a:r>
              <a:rPr lang="ru-RU" sz="1600" b="0" dirty="0" smtClean="0">
                <a:latin typeface="Arial Black" pitchFamily="34" charset="0"/>
              </a:rPr>
              <a:t>Играть со спичками нельзя!!!</a:t>
            </a:r>
          </a:p>
          <a:p>
            <a:pPr>
              <a:spcBef>
                <a:spcPct val="50000"/>
              </a:spcBef>
            </a:pPr>
            <a:endParaRPr lang="ru-RU" sz="16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 sz="16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chemeClr val="accent2"/>
                </a:solidFill>
                <a:latin typeface="Verdana" pitchFamily="34" charset="0"/>
              </a:rPr>
              <a:t> –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6072206"/>
            <a:ext cx="4040188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 descr="спи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3929090" cy="2705044"/>
          </a:xfrm>
          <a:prstGeom prst="rect">
            <a:avLst/>
          </a:prstGeom>
          <a:noFill/>
        </p:spPr>
      </p:pic>
      <p:pic>
        <p:nvPicPr>
          <p:cNvPr id="8" name="Picture 7" descr="огонь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429000"/>
            <a:ext cx="2362112" cy="3214710"/>
          </a:xfrm>
          <a:prstGeom prst="rect">
            <a:avLst/>
          </a:prstGeom>
          <a:noFill/>
        </p:spPr>
      </p:pic>
      <p:pic>
        <p:nvPicPr>
          <p:cNvPr id="9" name="Picture 9" descr="aptech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5143512"/>
            <a:ext cx="1339850" cy="1516063"/>
          </a:xfrm>
          <a:prstGeom prst="rect">
            <a:avLst/>
          </a:prstGeom>
          <a:noFill/>
        </p:spPr>
      </p:pic>
      <p:pic>
        <p:nvPicPr>
          <p:cNvPr id="10" name="Picture 10" descr="больниц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62770" y="3429000"/>
            <a:ext cx="2281230" cy="3214710"/>
          </a:xfrm>
          <a:prstGeom prst="rect">
            <a:avLst/>
          </a:prstGeom>
          <a:noFill/>
        </p:spPr>
      </p:pic>
      <p:pic>
        <p:nvPicPr>
          <p:cNvPr id="11" name="Picture 8" descr="MMj0236357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357694"/>
            <a:ext cx="739775" cy="1296988"/>
          </a:xfrm>
          <a:prstGeom prst="rect">
            <a:avLst/>
          </a:prstGeom>
          <a:noFill/>
        </p:spPr>
      </p:pic>
      <p:pic>
        <p:nvPicPr>
          <p:cNvPr id="12" name="Picture 8" descr="MMj0236357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5214950"/>
            <a:ext cx="739775" cy="1296988"/>
          </a:xfrm>
          <a:prstGeom prst="rect">
            <a:avLst/>
          </a:prstGeom>
          <a:noFill/>
        </p:spPr>
      </p:pic>
      <p:pic>
        <p:nvPicPr>
          <p:cNvPr id="14" name="~PP2422.WAV">
            <a:hlinkClick r:id="" action="ppaction://media"/>
          </p:cNvPr>
          <p:cNvPicPr>
            <a:picLocks noRot="1" noChangeAspect="1"/>
          </p:cNvPicPr>
          <p:nvPr>
            <a:wavAudioFile r:embed="rId1" name="~PP2422.WAV"/>
          </p:nvPr>
        </p:nvPicPr>
        <p:blipFill>
          <a:blip r:embed="rId8" cstate="email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/>
          <a:lstStyle/>
          <a:p>
            <a:r>
              <a:rPr lang="ru-RU" sz="2800" b="1" dirty="0" smtClean="0"/>
              <a:t>А лисички  взяли спички,</a:t>
            </a:r>
            <a:br>
              <a:rPr lang="ru-RU" sz="2800" b="1" dirty="0" smtClean="0"/>
            </a:br>
            <a:r>
              <a:rPr lang="ru-RU" sz="2800" b="1" dirty="0" smtClean="0"/>
              <a:t>К морю синему пошли,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Море синее зажгли.</a:t>
            </a:r>
            <a:endParaRPr lang="ru-RU" sz="2800" b="1" dirty="0"/>
          </a:p>
        </p:txBody>
      </p:sp>
      <p:pic>
        <p:nvPicPr>
          <p:cNvPr id="4" name="Picture 2" descr="BCKGRD4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1571611"/>
            <a:ext cx="9144000" cy="4851843"/>
          </a:xfrm>
          <a:prstGeom prst="rect">
            <a:avLst/>
          </a:prstGeom>
          <a:noFill/>
        </p:spPr>
      </p:pic>
      <p:pic>
        <p:nvPicPr>
          <p:cNvPr id="5" name="Picture 7" descr="MCj029038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005263"/>
            <a:ext cx="1112837" cy="1166812"/>
          </a:xfrm>
          <a:prstGeom prst="rect">
            <a:avLst/>
          </a:prstGeom>
          <a:noFill/>
        </p:spPr>
      </p:pic>
      <p:pic>
        <p:nvPicPr>
          <p:cNvPr id="6" name="Picture 5" descr="MCj019220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428736"/>
            <a:ext cx="2408238" cy="3111500"/>
          </a:xfrm>
          <a:prstGeom prst="rect">
            <a:avLst/>
          </a:prstGeom>
          <a:noFill/>
        </p:spPr>
      </p:pic>
      <p:pic>
        <p:nvPicPr>
          <p:cNvPr id="7" name="Picture 8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428736"/>
            <a:ext cx="739775" cy="1296988"/>
          </a:xfrm>
          <a:prstGeom prst="rect">
            <a:avLst/>
          </a:prstGeom>
          <a:noFill/>
        </p:spPr>
      </p:pic>
      <p:pic>
        <p:nvPicPr>
          <p:cNvPr id="8" name="Picture 8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285860"/>
            <a:ext cx="739775" cy="1296988"/>
          </a:xfrm>
          <a:prstGeom prst="rect">
            <a:avLst/>
          </a:prstGeom>
          <a:noFill/>
        </p:spPr>
      </p:pic>
      <p:pic>
        <p:nvPicPr>
          <p:cNvPr id="9" name="Picture 9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143116"/>
            <a:ext cx="576263" cy="1009650"/>
          </a:xfrm>
          <a:prstGeom prst="rect">
            <a:avLst/>
          </a:prstGeom>
          <a:noFill/>
        </p:spPr>
      </p:pic>
      <p:pic>
        <p:nvPicPr>
          <p:cNvPr id="10" name="Picture 9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786058"/>
            <a:ext cx="576263" cy="1009650"/>
          </a:xfrm>
          <a:prstGeom prst="rect">
            <a:avLst/>
          </a:prstGeom>
          <a:noFill/>
        </p:spPr>
      </p:pic>
      <p:pic>
        <p:nvPicPr>
          <p:cNvPr id="11" name="Picture 9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428736"/>
            <a:ext cx="576263" cy="1009650"/>
          </a:xfrm>
          <a:prstGeom prst="rect">
            <a:avLst/>
          </a:prstGeom>
          <a:noFill/>
        </p:spPr>
      </p:pic>
      <p:pic>
        <p:nvPicPr>
          <p:cNvPr id="13" name="~PP617.WAV">
            <a:hlinkClick r:id="" action="ppaction://media"/>
          </p:cNvPr>
          <p:cNvPicPr>
            <a:picLocks noRot="1" noChangeAspect="1"/>
          </p:cNvPicPr>
          <p:nvPr>
            <a:wavAudioFile r:embed="rId1" name="~PP617.WAV"/>
          </p:nvPr>
        </p:nvPicPr>
        <p:blipFill>
          <a:blip r:embed="rId7" cstate="email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Cj030864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1860" flipH="1">
            <a:off x="4859338" y="2492375"/>
            <a:ext cx="1195387" cy="647700"/>
          </a:xfrm>
          <a:prstGeom prst="rect">
            <a:avLst/>
          </a:prstGeom>
          <a:noFill/>
        </p:spPr>
      </p:pic>
      <p:pic>
        <p:nvPicPr>
          <p:cNvPr id="6" name="Picture 3" descr="MCj030864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71860" flipH="1">
            <a:off x="5508625" y="1916113"/>
            <a:ext cx="1195388" cy="647700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059113" y="5084763"/>
            <a:ext cx="34575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Море пламенем горит,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Выбежал из моря кит: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«Эй, пожарные, бегите!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Помогите, помогите!»</a:t>
            </a:r>
          </a:p>
        </p:txBody>
      </p:sp>
      <p:pic>
        <p:nvPicPr>
          <p:cNvPr id="8" name="Picture 6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908050"/>
            <a:ext cx="739775" cy="1296988"/>
          </a:xfrm>
          <a:prstGeom prst="rect">
            <a:avLst/>
          </a:prstGeom>
          <a:noFill/>
        </p:spPr>
      </p:pic>
      <p:pic>
        <p:nvPicPr>
          <p:cNvPr id="9" name="Picture 7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643438" y="188913"/>
            <a:ext cx="649287" cy="609600"/>
          </a:xfrm>
          <a:prstGeom prst="rect">
            <a:avLst/>
          </a:prstGeom>
          <a:noFill/>
        </p:spPr>
      </p:pic>
      <p:pic>
        <p:nvPicPr>
          <p:cNvPr id="10" name="Picture 8" descr="MMj02363570000[1]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2852738"/>
            <a:ext cx="447675" cy="609600"/>
          </a:xfrm>
          <a:prstGeom prst="rect">
            <a:avLst/>
          </a:prstGeom>
          <a:noFill/>
        </p:spPr>
      </p:pic>
      <p:pic>
        <p:nvPicPr>
          <p:cNvPr id="11" name="Picture 9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908050"/>
            <a:ext cx="608012" cy="1225550"/>
          </a:xfrm>
          <a:prstGeom prst="rect">
            <a:avLst/>
          </a:prstGeom>
          <a:noFill/>
        </p:spPr>
      </p:pic>
      <p:pic>
        <p:nvPicPr>
          <p:cNvPr id="12" name="Picture 10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420938"/>
            <a:ext cx="952500" cy="1296987"/>
          </a:xfrm>
          <a:prstGeom prst="rect">
            <a:avLst/>
          </a:prstGeom>
          <a:noFill/>
        </p:spPr>
      </p:pic>
      <p:pic>
        <p:nvPicPr>
          <p:cNvPr id="13" name="Picture 12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692275" y="2060575"/>
            <a:ext cx="720725" cy="609600"/>
          </a:xfrm>
          <a:prstGeom prst="rect">
            <a:avLst/>
          </a:prstGeom>
          <a:noFill/>
        </p:spPr>
      </p:pic>
      <p:pic>
        <p:nvPicPr>
          <p:cNvPr id="14" name="Picture 13" descr="MMj02363570000[1]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115888"/>
            <a:ext cx="447675" cy="609600"/>
          </a:xfrm>
          <a:prstGeom prst="rect">
            <a:avLst/>
          </a:prstGeom>
          <a:noFill/>
        </p:spPr>
      </p:pic>
      <p:pic>
        <p:nvPicPr>
          <p:cNvPr id="15" name="Picture 14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365625"/>
            <a:ext cx="606425" cy="825500"/>
          </a:xfrm>
          <a:prstGeom prst="rect">
            <a:avLst/>
          </a:prstGeom>
          <a:noFill/>
        </p:spPr>
      </p:pic>
      <p:pic>
        <p:nvPicPr>
          <p:cNvPr id="16" name="Picture 15" descr="AN00767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34540">
            <a:off x="4500563" y="1773238"/>
            <a:ext cx="4244975" cy="3790950"/>
          </a:xfrm>
          <a:prstGeom prst="rect">
            <a:avLst/>
          </a:prstGeom>
          <a:noFill/>
        </p:spPr>
      </p:pic>
      <p:pic>
        <p:nvPicPr>
          <p:cNvPr id="17" name="Picture 17" descr="MCj0308649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5229225"/>
            <a:ext cx="1328738" cy="719138"/>
          </a:xfrm>
          <a:prstGeom prst="rect">
            <a:avLst/>
          </a:prstGeom>
          <a:noFill/>
        </p:spPr>
      </p:pic>
      <p:pic>
        <p:nvPicPr>
          <p:cNvPr id="18" name="Picture 18" descr="MCj0308649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3644900"/>
            <a:ext cx="1328737" cy="719138"/>
          </a:xfrm>
          <a:prstGeom prst="rect">
            <a:avLst/>
          </a:prstGeom>
          <a:noFill/>
        </p:spPr>
      </p:pic>
      <p:pic>
        <p:nvPicPr>
          <p:cNvPr id="19" name="Picture 19" descr="MCj0308649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2438400"/>
            <a:ext cx="1328738" cy="719138"/>
          </a:xfrm>
          <a:prstGeom prst="rect">
            <a:avLst/>
          </a:prstGeom>
          <a:noFill/>
        </p:spPr>
      </p:pic>
      <p:pic>
        <p:nvPicPr>
          <p:cNvPr id="20" name="Picture 20" descr="MCj0308649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80063" y="836613"/>
            <a:ext cx="1328737" cy="719137"/>
          </a:xfrm>
          <a:prstGeom prst="rect">
            <a:avLst/>
          </a:prstGeom>
          <a:noFill/>
        </p:spPr>
      </p:pic>
      <p:pic>
        <p:nvPicPr>
          <p:cNvPr id="21" name="Picture 21" descr="MCj0308649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19250" y="1125538"/>
            <a:ext cx="1328738" cy="719137"/>
          </a:xfrm>
          <a:prstGeom prst="rect">
            <a:avLst/>
          </a:prstGeom>
          <a:noFill/>
        </p:spPr>
      </p:pic>
      <p:pic>
        <p:nvPicPr>
          <p:cNvPr id="22" name="Picture 22" descr="MCj0308649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87675" y="260350"/>
            <a:ext cx="1328738" cy="719138"/>
          </a:xfrm>
          <a:prstGeom prst="rect">
            <a:avLst/>
          </a:prstGeom>
          <a:noFill/>
        </p:spPr>
      </p:pic>
      <p:pic>
        <p:nvPicPr>
          <p:cNvPr id="23" name="Picture 23" descr="MCj03086490000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2205038"/>
            <a:ext cx="1328738" cy="719137"/>
          </a:xfrm>
          <a:prstGeom prst="rect">
            <a:avLst/>
          </a:prstGeom>
          <a:noFill/>
        </p:spPr>
      </p:pic>
      <p:pic>
        <p:nvPicPr>
          <p:cNvPr id="24" name="Picture 24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659563" y="188913"/>
            <a:ext cx="649287" cy="609600"/>
          </a:xfrm>
          <a:prstGeom prst="rect">
            <a:avLst/>
          </a:prstGeom>
          <a:noFill/>
        </p:spPr>
      </p:pic>
      <p:pic>
        <p:nvPicPr>
          <p:cNvPr id="25" name="Picture 25" descr="MCj0308649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549275"/>
            <a:ext cx="1328738" cy="719138"/>
          </a:xfrm>
          <a:prstGeom prst="rect">
            <a:avLst/>
          </a:prstGeom>
          <a:noFill/>
        </p:spPr>
      </p:pic>
      <p:pic>
        <p:nvPicPr>
          <p:cNvPr id="26" name="Picture 26" descr="MCj03086490000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24300" y="908050"/>
            <a:ext cx="1328738" cy="719138"/>
          </a:xfrm>
          <a:prstGeom prst="rect">
            <a:avLst/>
          </a:prstGeom>
          <a:noFill/>
        </p:spPr>
      </p:pic>
      <p:pic>
        <p:nvPicPr>
          <p:cNvPr id="27" name="Picture 27" descr="MCj0308649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9750" y="3716338"/>
            <a:ext cx="1328738" cy="719137"/>
          </a:xfrm>
          <a:prstGeom prst="rect">
            <a:avLst/>
          </a:prstGeom>
          <a:noFill/>
        </p:spPr>
      </p:pic>
      <p:pic>
        <p:nvPicPr>
          <p:cNvPr id="28" name="Picture 28" descr="MCj03086490000[1]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1276315" flipH="1">
            <a:off x="6227763" y="1268413"/>
            <a:ext cx="1122362" cy="608012"/>
          </a:xfrm>
          <a:prstGeom prst="rect">
            <a:avLst/>
          </a:prstGeom>
          <a:noFill/>
        </p:spPr>
      </p:pic>
      <p:pic>
        <p:nvPicPr>
          <p:cNvPr id="29" name="Picture 29" descr="MCj03086490000[1]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1273420" flipH="1">
            <a:off x="1871663" y="4941888"/>
            <a:ext cx="1295400" cy="701675"/>
          </a:xfrm>
          <a:prstGeom prst="rect">
            <a:avLst/>
          </a:prstGeom>
          <a:noFill/>
        </p:spPr>
      </p:pic>
      <p:pic>
        <p:nvPicPr>
          <p:cNvPr id="30" name="Picture 31" descr="MCj03086490000[1]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1273420" flipH="1">
            <a:off x="1295400" y="5518150"/>
            <a:ext cx="1295400" cy="701675"/>
          </a:xfrm>
          <a:prstGeom prst="rect">
            <a:avLst/>
          </a:prstGeom>
          <a:noFill/>
        </p:spPr>
      </p:pic>
      <p:pic>
        <p:nvPicPr>
          <p:cNvPr id="31" name="Picture 32" descr="MCj03086490000[1]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1273420" flipH="1">
            <a:off x="2555875" y="4292600"/>
            <a:ext cx="1295400" cy="701675"/>
          </a:xfrm>
          <a:prstGeom prst="rect">
            <a:avLst/>
          </a:prstGeom>
          <a:noFill/>
        </p:spPr>
      </p:pic>
      <p:pic>
        <p:nvPicPr>
          <p:cNvPr id="32" name="Picture 33" descr="MCj03086490000[1]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1273420" flipH="1">
            <a:off x="3995738" y="3141663"/>
            <a:ext cx="1295400" cy="701675"/>
          </a:xfrm>
          <a:prstGeom prst="rect">
            <a:avLst/>
          </a:prstGeom>
          <a:noFill/>
        </p:spPr>
      </p:pic>
      <p:pic>
        <p:nvPicPr>
          <p:cNvPr id="33" name="Picture 34" descr="MCj03086490000[1]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1273420" flipH="1">
            <a:off x="3203575" y="3789363"/>
            <a:ext cx="1295400" cy="701675"/>
          </a:xfrm>
          <a:prstGeom prst="rect">
            <a:avLst/>
          </a:prstGeom>
          <a:noFill/>
        </p:spPr>
      </p:pic>
      <p:pic>
        <p:nvPicPr>
          <p:cNvPr id="34" name="Picture 35" descr="MCj03086490000[1]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279573" flipH="1">
            <a:off x="6948488" y="908050"/>
            <a:ext cx="911225" cy="493713"/>
          </a:xfrm>
          <a:prstGeom prst="rect">
            <a:avLst/>
          </a:prstGeom>
          <a:noFill/>
        </p:spPr>
      </p:pic>
      <p:pic>
        <p:nvPicPr>
          <p:cNvPr id="35" name="Picture 36" descr="MCj03086490000[1]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279573" flipH="1">
            <a:off x="7596188" y="549275"/>
            <a:ext cx="911225" cy="493713"/>
          </a:xfrm>
          <a:prstGeom prst="rect">
            <a:avLst/>
          </a:prstGeom>
          <a:noFill/>
        </p:spPr>
      </p:pic>
      <p:pic>
        <p:nvPicPr>
          <p:cNvPr id="37" name="~PP1948.WAV">
            <a:hlinkClick r:id="" action="ppaction://media"/>
          </p:cNvPr>
          <p:cNvPicPr>
            <a:picLocks noRot="1" noChangeAspect="1"/>
          </p:cNvPicPr>
          <p:nvPr>
            <a:wavAudioFile r:embed="rId1" name="~PP1948.WAV"/>
          </p:nvPr>
        </p:nvPicPr>
        <p:blipFill>
          <a:blip r:embed="rId26" cstate="email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r>
              <a:rPr lang="ru-RU" sz="2800" dirty="0" smtClean="0"/>
              <a:t>Долго, долго крокодил</a:t>
            </a:r>
            <a:r>
              <a:rPr lang="ru-RU" sz="2800" dirty="0"/>
              <a:t> </a:t>
            </a:r>
            <a:r>
              <a:rPr lang="ru-RU" sz="2800" dirty="0" smtClean="0"/>
              <a:t>море синее тушил</a:t>
            </a:r>
            <a:br>
              <a:rPr lang="ru-RU" sz="2800" dirty="0" smtClean="0"/>
            </a:br>
            <a:r>
              <a:rPr lang="ru-RU" sz="2800" dirty="0" smtClean="0"/>
              <a:t>Пирогами, и блинами, и сушенными грибами!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MCj030864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57818" y="1857364"/>
            <a:ext cx="1150937" cy="623888"/>
          </a:xfrm>
          <a:prstGeom prst="rect">
            <a:avLst/>
          </a:prstGeom>
          <a:noFill/>
        </p:spPr>
      </p:pic>
      <p:pic>
        <p:nvPicPr>
          <p:cNvPr id="5" name="Picture 3" descr="MCj030864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87450" y="4797425"/>
            <a:ext cx="1328738" cy="719138"/>
          </a:xfrm>
          <a:prstGeom prst="rect">
            <a:avLst/>
          </a:prstGeom>
          <a:noFill/>
        </p:spPr>
      </p:pic>
      <p:pic>
        <p:nvPicPr>
          <p:cNvPr id="6" name="Picture 5" descr="MMj0236269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750" y="4292600"/>
            <a:ext cx="1873250" cy="1592263"/>
          </a:xfrm>
          <a:prstGeom prst="rect">
            <a:avLst/>
          </a:prstGeom>
          <a:noFill/>
        </p:spPr>
      </p:pic>
      <p:pic>
        <p:nvPicPr>
          <p:cNvPr id="7" name="Picture 6" descr="MCj019216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5157788"/>
            <a:ext cx="2736850" cy="1339850"/>
          </a:xfrm>
          <a:prstGeom prst="rect">
            <a:avLst/>
          </a:prstGeom>
          <a:noFill/>
        </p:spPr>
      </p:pic>
      <p:sp>
        <p:nvSpPr>
          <p:cNvPr id="8" name="AutoShape 7" descr="Крупное конфетти"/>
          <p:cNvSpPr>
            <a:spLocks noChangeArrowheads="1"/>
          </p:cNvSpPr>
          <p:nvPr/>
        </p:nvSpPr>
        <p:spPr bwMode="auto">
          <a:xfrm rot="5400000">
            <a:off x="719115" y="995340"/>
            <a:ext cx="5137164" cy="6003955"/>
          </a:xfrm>
          <a:prstGeom prst="rtTriangle">
            <a:avLst/>
          </a:prstGeom>
          <a:pattFill prst="lgConfetti">
            <a:fgClr>
              <a:srgbClr val="0000FF"/>
            </a:fgClr>
            <a:bgClr>
              <a:schemeClr val="accent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8" descr="MMj0236357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357298"/>
            <a:ext cx="739775" cy="1008063"/>
          </a:xfrm>
          <a:prstGeom prst="rect">
            <a:avLst/>
          </a:prstGeom>
          <a:noFill/>
        </p:spPr>
      </p:pic>
      <p:pic>
        <p:nvPicPr>
          <p:cNvPr id="10" name="Picture 9" descr="MCj023355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92675" y="1857364"/>
            <a:ext cx="4251325" cy="2035175"/>
          </a:xfrm>
          <a:prstGeom prst="rect">
            <a:avLst/>
          </a:prstGeom>
          <a:noFill/>
        </p:spPr>
      </p:pic>
      <p:pic>
        <p:nvPicPr>
          <p:cNvPr id="11" name="Picture 10" descr="MMj0236357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000364" y="2786058"/>
            <a:ext cx="1008063" cy="609600"/>
          </a:xfrm>
          <a:prstGeom prst="rect">
            <a:avLst/>
          </a:prstGeom>
          <a:noFill/>
        </p:spPr>
      </p:pic>
      <p:pic>
        <p:nvPicPr>
          <p:cNvPr id="12" name="Picture 11" descr="MMj02363570000[1]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19475" y="1628775"/>
            <a:ext cx="447675" cy="609600"/>
          </a:xfrm>
          <a:prstGeom prst="rect">
            <a:avLst/>
          </a:prstGeom>
          <a:noFill/>
        </p:spPr>
      </p:pic>
      <p:pic>
        <p:nvPicPr>
          <p:cNvPr id="13" name="Picture 13" descr="MMj0236357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063" y="2492375"/>
            <a:ext cx="952500" cy="1296988"/>
          </a:xfrm>
          <a:prstGeom prst="rect">
            <a:avLst/>
          </a:prstGeom>
          <a:noFill/>
        </p:spPr>
      </p:pic>
      <p:sp>
        <p:nvSpPr>
          <p:cNvPr id="14" name="Arc 14"/>
          <p:cNvSpPr>
            <a:spLocks/>
          </p:cNvSpPr>
          <p:nvPr/>
        </p:nvSpPr>
        <p:spPr bwMode="auto">
          <a:xfrm flipV="1">
            <a:off x="2571736" y="2714620"/>
            <a:ext cx="5976937" cy="2520950"/>
          </a:xfrm>
          <a:custGeom>
            <a:avLst/>
            <a:gdLst>
              <a:gd name="G0" fmla="+- 1692 0 0"/>
              <a:gd name="G1" fmla="+- 21600 0 0"/>
              <a:gd name="G2" fmla="+- 21600 0 0"/>
              <a:gd name="T0" fmla="*/ 0 w 23292"/>
              <a:gd name="T1" fmla="*/ 66 h 21600"/>
              <a:gd name="T2" fmla="*/ 23292 w 23292"/>
              <a:gd name="T3" fmla="*/ 21600 h 21600"/>
              <a:gd name="T4" fmla="*/ 1692 w 232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92" h="21600" fill="none" extrusionOk="0">
                <a:moveTo>
                  <a:pt x="0" y="66"/>
                </a:moveTo>
                <a:cubicBezTo>
                  <a:pt x="562" y="22"/>
                  <a:pt x="1127" y="-1"/>
                  <a:pt x="1692" y="0"/>
                </a:cubicBezTo>
                <a:cubicBezTo>
                  <a:pt x="13621" y="0"/>
                  <a:pt x="23292" y="9670"/>
                  <a:pt x="23292" y="21600"/>
                </a:cubicBezTo>
              </a:path>
              <a:path w="23292" h="21600" stroke="0" extrusionOk="0">
                <a:moveTo>
                  <a:pt x="0" y="66"/>
                </a:moveTo>
                <a:cubicBezTo>
                  <a:pt x="562" y="22"/>
                  <a:pt x="1127" y="-1"/>
                  <a:pt x="1692" y="0"/>
                </a:cubicBezTo>
                <a:cubicBezTo>
                  <a:pt x="13621" y="0"/>
                  <a:pt x="23292" y="9670"/>
                  <a:pt x="23292" y="21600"/>
                </a:cubicBezTo>
                <a:lnTo>
                  <a:pt x="1692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Picture 15" descr="MMj02363570000[1]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5984" y="2643182"/>
            <a:ext cx="447675" cy="609600"/>
          </a:xfrm>
          <a:prstGeom prst="rect">
            <a:avLst/>
          </a:prstGeom>
          <a:noFill/>
        </p:spPr>
      </p:pic>
      <p:pic>
        <p:nvPicPr>
          <p:cNvPr id="16" name="Picture 16" descr="MMj0236357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763713" y="1989138"/>
            <a:ext cx="720725" cy="609600"/>
          </a:xfrm>
          <a:prstGeom prst="rect">
            <a:avLst/>
          </a:prstGeom>
          <a:noFill/>
        </p:spPr>
      </p:pic>
      <p:sp>
        <p:nvSpPr>
          <p:cNvPr id="17" name="AutoShape 19"/>
          <p:cNvSpPr>
            <a:spLocks noChangeArrowheads="1"/>
          </p:cNvSpPr>
          <p:nvPr/>
        </p:nvSpPr>
        <p:spPr bwMode="auto">
          <a:xfrm rot="16200000">
            <a:off x="5832475" y="2455863"/>
            <a:ext cx="287338" cy="360362"/>
          </a:xfrm>
          <a:prstGeom prst="flowChartDelay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 rot="16200000">
            <a:off x="5939631" y="5230020"/>
            <a:ext cx="288925" cy="576262"/>
          </a:xfrm>
          <a:prstGeom prst="flowChartDelay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2124075" y="4868863"/>
            <a:ext cx="792163" cy="431800"/>
            <a:chOff x="1519" y="3929"/>
            <a:chExt cx="499" cy="272"/>
          </a:xfrm>
        </p:grpSpPr>
        <p:sp>
          <p:nvSpPr>
            <p:cNvPr id="20" name="Oval 23" descr="Пробка"/>
            <p:cNvSpPr>
              <a:spLocks noChangeArrowheads="1"/>
            </p:cNvSpPr>
            <p:nvPr/>
          </p:nvSpPr>
          <p:spPr bwMode="auto">
            <a:xfrm>
              <a:off x="1519" y="3929"/>
              <a:ext cx="499" cy="272"/>
            </a:xfrm>
            <a:prstGeom prst="ellipse">
              <a:avLst/>
            </a:pr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1610" y="3974"/>
              <a:ext cx="272" cy="182"/>
            </a:xfrm>
            <a:prstGeom prst="ellipse">
              <a:avLst/>
            </a:prstGeom>
            <a:solidFill>
              <a:srgbClr val="E5762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68538" y="4797425"/>
            <a:ext cx="576262" cy="576263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7164388" y="5229225"/>
            <a:ext cx="360362" cy="431800"/>
            <a:chOff x="657" y="3657"/>
            <a:chExt cx="318" cy="408"/>
          </a:xfrm>
        </p:grpSpPr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748" y="3748"/>
              <a:ext cx="136" cy="31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16200000">
              <a:off x="725" y="3589"/>
              <a:ext cx="181" cy="318"/>
            </a:xfrm>
            <a:prstGeom prst="flowChartDelay">
              <a:avLst/>
            </a:prstGeom>
            <a:solidFill>
              <a:srgbClr val="E576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6732588" y="5300663"/>
            <a:ext cx="360362" cy="431800"/>
            <a:chOff x="657" y="3657"/>
            <a:chExt cx="318" cy="408"/>
          </a:xfrm>
        </p:grpSpPr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748" y="3748"/>
              <a:ext cx="136" cy="31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31"/>
            <p:cNvSpPr>
              <a:spLocks noChangeArrowheads="1"/>
            </p:cNvSpPr>
            <p:nvPr/>
          </p:nvSpPr>
          <p:spPr bwMode="auto">
            <a:xfrm rot="16200000">
              <a:off x="725" y="3589"/>
              <a:ext cx="181" cy="318"/>
            </a:xfrm>
            <a:prstGeom prst="flowChartDelay">
              <a:avLst/>
            </a:prstGeom>
            <a:solidFill>
              <a:srgbClr val="E576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2411413" y="4868863"/>
            <a:ext cx="360362" cy="431800"/>
            <a:chOff x="657" y="3657"/>
            <a:chExt cx="318" cy="408"/>
          </a:xfrm>
        </p:grpSpPr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748" y="3748"/>
              <a:ext cx="136" cy="31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 rot="16200000">
              <a:off x="725" y="3589"/>
              <a:ext cx="181" cy="318"/>
            </a:xfrm>
            <a:prstGeom prst="flowChartDelay">
              <a:avLst/>
            </a:prstGeom>
            <a:solidFill>
              <a:srgbClr val="E576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2" name="Picture 35" descr="MCj0308649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3643314"/>
            <a:ext cx="1328737" cy="719137"/>
          </a:xfrm>
          <a:prstGeom prst="rect">
            <a:avLst/>
          </a:prstGeom>
          <a:noFill/>
        </p:spPr>
      </p:pic>
      <p:pic>
        <p:nvPicPr>
          <p:cNvPr id="33" name="Picture 36" descr="MCj0308649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9750" y="4581525"/>
            <a:ext cx="1328738" cy="719138"/>
          </a:xfrm>
          <a:prstGeom prst="rect">
            <a:avLst/>
          </a:prstGeom>
          <a:noFill/>
        </p:spPr>
      </p:pic>
      <p:pic>
        <p:nvPicPr>
          <p:cNvPr id="34" name="Picture 37" descr="MCj0308649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47813" y="3357563"/>
            <a:ext cx="1328737" cy="719137"/>
          </a:xfrm>
          <a:prstGeom prst="rect">
            <a:avLst/>
          </a:prstGeom>
          <a:noFill/>
        </p:spPr>
      </p:pic>
      <p:pic>
        <p:nvPicPr>
          <p:cNvPr id="35" name="Picture 38" descr="MCj03086490000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27313" y="2205038"/>
            <a:ext cx="1328737" cy="719137"/>
          </a:xfrm>
          <a:prstGeom prst="rect">
            <a:avLst/>
          </a:prstGeom>
          <a:noFill/>
        </p:spPr>
      </p:pic>
      <p:pic>
        <p:nvPicPr>
          <p:cNvPr id="36" name="Picture 39" descr="MCj0308649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57686" y="2071678"/>
            <a:ext cx="1328737" cy="719137"/>
          </a:xfrm>
          <a:prstGeom prst="rect">
            <a:avLst/>
          </a:prstGeom>
          <a:noFill/>
        </p:spPr>
      </p:pic>
      <p:pic>
        <p:nvPicPr>
          <p:cNvPr id="37" name="Picture 40" descr="MCj03086490000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14480" y="1571612"/>
            <a:ext cx="1328737" cy="719137"/>
          </a:xfrm>
          <a:prstGeom prst="rect">
            <a:avLst/>
          </a:prstGeom>
          <a:noFill/>
        </p:spPr>
      </p:pic>
      <p:pic>
        <p:nvPicPr>
          <p:cNvPr id="38" name="Picture 41" descr="MCj0308649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472" y="1714488"/>
            <a:ext cx="1328738" cy="719138"/>
          </a:xfrm>
          <a:prstGeom prst="rect">
            <a:avLst/>
          </a:prstGeom>
          <a:noFill/>
        </p:spPr>
      </p:pic>
      <p:pic>
        <p:nvPicPr>
          <p:cNvPr id="39" name="Picture 44" descr="MCj03086490000[1]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flipH="1">
            <a:off x="611188" y="5373688"/>
            <a:ext cx="1328737" cy="719137"/>
          </a:xfrm>
          <a:prstGeom prst="rect">
            <a:avLst/>
          </a:prstGeom>
          <a:noFill/>
        </p:spPr>
      </p:pic>
      <p:pic>
        <p:nvPicPr>
          <p:cNvPr id="40" name="Picture 45" descr="MCj03086490000[1]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1692275" y="4149725"/>
            <a:ext cx="1328738" cy="719138"/>
          </a:xfrm>
          <a:prstGeom prst="rect">
            <a:avLst/>
          </a:prstGeom>
          <a:noFill/>
        </p:spPr>
      </p:pic>
      <p:pic>
        <p:nvPicPr>
          <p:cNvPr id="41" name="Picture 46" descr="MCj03086490000[1]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2916238" y="2852738"/>
            <a:ext cx="1328737" cy="719137"/>
          </a:xfrm>
          <a:prstGeom prst="rect">
            <a:avLst/>
          </a:prstGeom>
          <a:noFill/>
        </p:spPr>
      </p:pic>
      <p:pic>
        <p:nvPicPr>
          <p:cNvPr id="42" name="Picture 47" descr="MCj03086490000[1]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flipH="1">
            <a:off x="2411413" y="3500438"/>
            <a:ext cx="1328737" cy="719137"/>
          </a:xfrm>
          <a:prstGeom prst="rect">
            <a:avLst/>
          </a:prstGeom>
          <a:noFill/>
        </p:spPr>
      </p:pic>
      <p:pic>
        <p:nvPicPr>
          <p:cNvPr id="43" name="Picture 48" descr="MCj03086490000[1]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flipH="1">
            <a:off x="4067175" y="1612900"/>
            <a:ext cx="1225550" cy="663575"/>
          </a:xfrm>
          <a:prstGeom prst="rect">
            <a:avLst/>
          </a:prstGeom>
          <a:noFill/>
        </p:spPr>
      </p:pic>
      <p:pic>
        <p:nvPicPr>
          <p:cNvPr id="44" name="Picture 49" descr="MCj03086490000[1]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flipH="1">
            <a:off x="3492500" y="2205038"/>
            <a:ext cx="1328738" cy="719137"/>
          </a:xfrm>
          <a:prstGeom prst="rect">
            <a:avLst/>
          </a:prstGeom>
          <a:noFill/>
        </p:spPr>
      </p:pic>
      <p:pic>
        <p:nvPicPr>
          <p:cNvPr id="45" name="Picture 50" descr="MCj03086490000[1]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flipH="1">
            <a:off x="3286116" y="1571612"/>
            <a:ext cx="936625" cy="506413"/>
          </a:xfrm>
          <a:prstGeom prst="rect">
            <a:avLst/>
          </a:prstGeom>
          <a:noFill/>
        </p:spPr>
      </p:pic>
      <p:pic>
        <p:nvPicPr>
          <p:cNvPr id="47" name="~PP915.WAV">
            <a:hlinkClick r:id="" action="ppaction://media"/>
          </p:cNvPr>
          <p:cNvPicPr>
            <a:picLocks noRot="1" noChangeAspect="1"/>
          </p:cNvPicPr>
          <p:nvPr>
            <a:wavAudioFile r:embed="rId1" name="~PP915.WAV"/>
          </p:nvPr>
        </p:nvPicPr>
        <p:blipFill>
          <a:blip r:embed="rId25" cstate="email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9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9" repeatCount="3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9" repeatCount="2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1538" y="5786454"/>
            <a:ext cx="650085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Тушат, тушат , не  потушат,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Заливают – не зальют.</a:t>
            </a:r>
          </a:p>
        </p:txBody>
      </p:sp>
      <p:pic>
        <p:nvPicPr>
          <p:cNvPr id="6" name="Picture 4" descr="MMj0236269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221163"/>
            <a:ext cx="1873250" cy="1592262"/>
          </a:xfrm>
          <a:prstGeom prst="rect">
            <a:avLst/>
          </a:prstGeom>
          <a:noFill/>
        </p:spPr>
      </p:pic>
      <p:pic>
        <p:nvPicPr>
          <p:cNvPr id="7" name="Picture 6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549275"/>
            <a:ext cx="739775" cy="1008063"/>
          </a:xfrm>
          <a:prstGeom prst="rect">
            <a:avLst/>
          </a:prstGeom>
          <a:noFill/>
        </p:spPr>
      </p:pic>
      <p:pic>
        <p:nvPicPr>
          <p:cNvPr id="8" name="Picture 8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635375" y="836613"/>
            <a:ext cx="1008063" cy="609600"/>
          </a:xfrm>
          <a:prstGeom prst="rect">
            <a:avLst/>
          </a:prstGeom>
          <a:noFill/>
        </p:spPr>
      </p:pic>
      <p:pic>
        <p:nvPicPr>
          <p:cNvPr id="9" name="Picture 9" descr="MMj02363570000[1]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846317">
            <a:off x="2916238" y="2060575"/>
            <a:ext cx="447675" cy="609600"/>
          </a:xfrm>
          <a:prstGeom prst="rect">
            <a:avLst/>
          </a:prstGeom>
          <a:noFill/>
        </p:spPr>
      </p:pic>
      <p:pic>
        <p:nvPicPr>
          <p:cNvPr id="10" name="Picture 10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908050"/>
            <a:ext cx="608013" cy="1225550"/>
          </a:xfrm>
          <a:prstGeom prst="rect">
            <a:avLst/>
          </a:prstGeom>
          <a:noFill/>
        </p:spPr>
      </p:pic>
      <p:sp>
        <p:nvSpPr>
          <p:cNvPr id="11" name="Arc 12"/>
          <p:cNvSpPr>
            <a:spLocks/>
          </p:cNvSpPr>
          <p:nvPr/>
        </p:nvSpPr>
        <p:spPr bwMode="auto">
          <a:xfrm flipV="1">
            <a:off x="2843213" y="2636838"/>
            <a:ext cx="5718175" cy="2520950"/>
          </a:xfrm>
          <a:custGeom>
            <a:avLst/>
            <a:gdLst>
              <a:gd name="G0" fmla="+- 686 0 0"/>
              <a:gd name="G1" fmla="+- 21600 0 0"/>
              <a:gd name="G2" fmla="+- 21600 0 0"/>
              <a:gd name="T0" fmla="*/ 0 w 22286"/>
              <a:gd name="T1" fmla="*/ 11 h 21600"/>
              <a:gd name="T2" fmla="*/ 22286 w 22286"/>
              <a:gd name="T3" fmla="*/ 21600 h 21600"/>
              <a:gd name="T4" fmla="*/ 686 w 222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6" h="21600" fill="none" extrusionOk="0">
                <a:moveTo>
                  <a:pt x="-1" y="10"/>
                </a:moveTo>
                <a:cubicBezTo>
                  <a:pt x="228" y="3"/>
                  <a:pt x="457" y="-1"/>
                  <a:pt x="686" y="0"/>
                </a:cubicBezTo>
                <a:cubicBezTo>
                  <a:pt x="12615" y="0"/>
                  <a:pt x="22286" y="9670"/>
                  <a:pt x="22286" y="21600"/>
                </a:cubicBezTo>
              </a:path>
              <a:path w="22286" h="21600" stroke="0" extrusionOk="0">
                <a:moveTo>
                  <a:pt x="-1" y="10"/>
                </a:moveTo>
                <a:cubicBezTo>
                  <a:pt x="228" y="3"/>
                  <a:pt x="457" y="-1"/>
                  <a:pt x="686" y="0"/>
                </a:cubicBezTo>
                <a:cubicBezTo>
                  <a:pt x="12615" y="0"/>
                  <a:pt x="22286" y="9670"/>
                  <a:pt x="22286" y="21600"/>
                </a:cubicBezTo>
                <a:lnTo>
                  <a:pt x="686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13" descr="MMj02363570000[1]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333375"/>
            <a:ext cx="447675" cy="609600"/>
          </a:xfrm>
          <a:prstGeom prst="rect">
            <a:avLst/>
          </a:prstGeom>
          <a:noFill/>
        </p:spPr>
      </p:pic>
      <p:pic>
        <p:nvPicPr>
          <p:cNvPr id="13" name="Picture 14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835150" y="1628775"/>
            <a:ext cx="1152525" cy="1328738"/>
          </a:xfrm>
          <a:prstGeom prst="rect">
            <a:avLst/>
          </a:prstGeom>
          <a:noFill/>
        </p:spPr>
      </p:pic>
      <p:pic>
        <p:nvPicPr>
          <p:cNvPr id="14" name="Picture 15" descr="MMj02363570000[1]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115888"/>
            <a:ext cx="447675" cy="609600"/>
          </a:xfrm>
          <a:prstGeom prst="rect">
            <a:avLst/>
          </a:prstGeom>
          <a:noFill/>
        </p:spPr>
      </p:pic>
      <p:pic>
        <p:nvPicPr>
          <p:cNvPr id="15" name="Picture 16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92600"/>
            <a:ext cx="606425" cy="825500"/>
          </a:xfrm>
          <a:prstGeom prst="rect">
            <a:avLst/>
          </a:prstGeom>
          <a:noFill/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 rot="16200000">
            <a:off x="6048375" y="2024063"/>
            <a:ext cx="287338" cy="360362"/>
          </a:xfrm>
          <a:prstGeom prst="flowChartDelay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 rot="20583150">
            <a:off x="1560513" y="4318000"/>
            <a:ext cx="1211262" cy="1055688"/>
          </a:xfrm>
          <a:custGeom>
            <a:avLst/>
            <a:gdLst/>
            <a:ahLst/>
            <a:cxnLst>
              <a:cxn ang="0">
                <a:pos x="695" y="468"/>
              </a:cxn>
              <a:cxn ang="0">
                <a:pos x="423" y="15"/>
              </a:cxn>
              <a:cxn ang="0">
                <a:pos x="605" y="378"/>
              </a:cxn>
              <a:cxn ang="0">
                <a:pos x="287" y="60"/>
              </a:cxn>
              <a:cxn ang="0">
                <a:pos x="605" y="468"/>
              </a:cxn>
              <a:cxn ang="0">
                <a:pos x="151" y="151"/>
              </a:cxn>
              <a:cxn ang="0">
                <a:pos x="605" y="514"/>
              </a:cxn>
              <a:cxn ang="0">
                <a:pos x="106" y="241"/>
              </a:cxn>
              <a:cxn ang="0">
                <a:pos x="559" y="559"/>
              </a:cxn>
              <a:cxn ang="0">
                <a:pos x="15" y="378"/>
              </a:cxn>
              <a:cxn ang="0">
                <a:pos x="650" y="650"/>
              </a:cxn>
              <a:cxn ang="0">
                <a:pos x="695" y="468"/>
              </a:cxn>
            </a:cxnLst>
            <a:rect l="0" t="0" r="r" b="b"/>
            <a:pathLst>
              <a:path w="763" h="665">
                <a:moveTo>
                  <a:pt x="695" y="468"/>
                </a:moveTo>
                <a:cubicBezTo>
                  <a:pt x="657" y="362"/>
                  <a:pt x="438" y="30"/>
                  <a:pt x="423" y="15"/>
                </a:cubicBezTo>
                <a:cubicBezTo>
                  <a:pt x="408" y="0"/>
                  <a:pt x="628" y="371"/>
                  <a:pt x="605" y="378"/>
                </a:cubicBezTo>
                <a:cubicBezTo>
                  <a:pt x="582" y="385"/>
                  <a:pt x="287" y="45"/>
                  <a:pt x="287" y="60"/>
                </a:cubicBezTo>
                <a:cubicBezTo>
                  <a:pt x="287" y="75"/>
                  <a:pt x="628" y="453"/>
                  <a:pt x="605" y="468"/>
                </a:cubicBezTo>
                <a:cubicBezTo>
                  <a:pt x="582" y="483"/>
                  <a:pt x="151" y="143"/>
                  <a:pt x="151" y="151"/>
                </a:cubicBezTo>
                <a:cubicBezTo>
                  <a:pt x="151" y="159"/>
                  <a:pt x="612" y="499"/>
                  <a:pt x="605" y="514"/>
                </a:cubicBezTo>
                <a:cubicBezTo>
                  <a:pt x="598" y="529"/>
                  <a:pt x="114" y="234"/>
                  <a:pt x="106" y="241"/>
                </a:cubicBezTo>
                <a:cubicBezTo>
                  <a:pt x="98" y="248"/>
                  <a:pt x="574" y="536"/>
                  <a:pt x="559" y="559"/>
                </a:cubicBezTo>
                <a:cubicBezTo>
                  <a:pt x="544" y="582"/>
                  <a:pt x="0" y="363"/>
                  <a:pt x="15" y="378"/>
                </a:cubicBezTo>
                <a:cubicBezTo>
                  <a:pt x="30" y="393"/>
                  <a:pt x="537" y="635"/>
                  <a:pt x="650" y="650"/>
                </a:cubicBezTo>
                <a:cubicBezTo>
                  <a:pt x="763" y="665"/>
                  <a:pt x="733" y="574"/>
                  <a:pt x="695" y="468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" name="Picture 19" descr="MCj0308649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581525"/>
            <a:ext cx="1328738" cy="719138"/>
          </a:xfrm>
          <a:prstGeom prst="rect">
            <a:avLst/>
          </a:prstGeom>
          <a:noFill/>
        </p:spPr>
      </p:pic>
      <p:pic>
        <p:nvPicPr>
          <p:cNvPr id="19" name="Picture 20" descr="MCj0308649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3357563"/>
            <a:ext cx="1328737" cy="719137"/>
          </a:xfrm>
          <a:prstGeom prst="rect">
            <a:avLst/>
          </a:prstGeom>
          <a:noFill/>
        </p:spPr>
      </p:pic>
      <p:pic>
        <p:nvPicPr>
          <p:cNvPr id="20" name="Picture 21" descr="MCj0308649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1628775"/>
            <a:ext cx="1328738" cy="719138"/>
          </a:xfrm>
          <a:prstGeom prst="rect">
            <a:avLst/>
          </a:prstGeom>
          <a:noFill/>
        </p:spPr>
      </p:pic>
      <p:pic>
        <p:nvPicPr>
          <p:cNvPr id="21" name="Picture 22" descr="MCj0308649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0200" y="404813"/>
            <a:ext cx="1328738" cy="719137"/>
          </a:xfrm>
          <a:prstGeom prst="rect">
            <a:avLst/>
          </a:prstGeom>
          <a:noFill/>
        </p:spPr>
      </p:pic>
      <p:pic>
        <p:nvPicPr>
          <p:cNvPr id="22" name="Picture 23" descr="MCj0308649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650" y="908050"/>
            <a:ext cx="1328738" cy="719138"/>
          </a:xfrm>
          <a:prstGeom prst="rect">
            <a:avLst/>
          </a:prstGeom>
          <a:noFill/>
        </p:spPr>
      </p:pic>
      <p:pic>
        <p:nvPicPr>
          <p:cNvPr id="23" name="Picture 24" descr="MCj0308649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260350"/>
            <a:ext cx="1328738" cy="719138"/>
          </a:xfrm>
          <a:prstGeom prst="rect">
            <a:avLst/>
          </a:prstGeom>
          <a:noFill/>
        </p:spPr>
      </p:pic>
      <p:pic>
        <p:nvPicPr>
          <p:cNvPr id="24" name="Picture 25" descr="MCj0308649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188" y="2205038"/>
            <a:ext cx="1328737" cy="719137"/>
          </a:xfrm>
          <a:prstGeom prst="rect">
            <a:avLst/>
          </a:prstGeom>
          <a:noFill/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29322" y="3786190"/>
            <a:ext cx="1008063" cy="1584325"/>
            <a:chOff x="3696" y="2750"/>
            <a:chExt cx="1182" cy="1406"/>
          </a:xfrm>
        </p:grpSpPr>
        <p:sp>
          <p:nvSpPr>
            <p:cNvPr id="26" name="AutoShape 27" descr="Гранит"/>
            <p:cNvSpPr>
              <a:spLocks noChangeArrowheads="1"/>
            </p:cNvSpPr>
            <p:nvPr/>
          </p:nvSpPr>
          <p:spPr bwMode="auto">
            <a:xfrm>
              <a:off x="3696" y="3385"/>
              <a:ext cx="1134" cy="7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3696" y="3249"/>
              <a:ext cx="1134" cy="22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rc 29"/>
            <p:cNvSpPr>
              <a:spLocks/>
            </p:cNvSpPr>
            <p:nvPr/>
          </p:nvSpPr>
          <p:spPr bwMode="auto">
            <a:xfrm rot="-4081398">
              <a:off x="3893" y="2644"/>
              <a:ext cx="880" cy="1091"/>
            </a:xfrm>
            <a:custGeom>
              <a:avLst/>
              <a:gdLst>
                <a:gd name="G0" fmla="+- 8837 0 0"/>
                <a:gd name="G1" fmla="+- 21600 0 0"/>
                <a:gd name="G2" fmla="+- 21600 0 0"/>
                <a:gd name="T0" fmla="*/ 0 w 30437"/>
                <a:gd name="T1" fmla="*/ 1890 h 42425"/>
                <a:gd name="T2" fmla="*/ 14572 w 30437"/>
                <a:gd name="T3" fmla="*/ 42425 h 42425"/>
                <a:gd name="T4" fmla="*/ 8837 w 30437"/>
                <a:gd name="T5" fmla="*/ 21600 h 4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37" h="42425" fill="none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</a:path>
                <a:path w="30437" h="42425" stroke="0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  <a:lnTo>
                    <a:pt x="883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948488" y="4365625"/>
            <a:ext cx="935037" cy="1512888"/>
            <a:chOff x="3696" y="2750"/>
            <a:chExt cx="1182" cy="1406"/>
          </a:xfrm>
        </p:grpSpPr>
        <p:sp>
          <p:nvSpPr>
            <p:cNvPr id="30" name="AutoShape 31" descr="Гранит"/>
            <p:cNvSpPr>
              <a:spLocks noChangeArrowheads="1"/>
            </p:cNvSpPr>
            <p:nvPr/>
          </p:nvSpPr>
          <p:spPr bwMode="auto">
            <a:xfrm>
              <a:off x="3696" y="3385"/>
              <a:ext cx="1134" cy="7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3696" y="3249"/>
              <a:ext cx="1134" cy="22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rc 33"/>
            <p:cNvSpPr>
              <a:spLocks/>
            </p:cNvSpPr>
            <p:nvPr/>
          </p:nvSpPr>
          <p:spPr bwMode="auto">
            <a:xfrm rot="-4081398">
              <a:off x="3893" y="2644"/>
              <a:ext cx="880" cy="1091"/>
            </a:xfrm>
            <a:custGeom>
              <a:avLst/>
              <a:gdLst>
                <a:gd name="G0" fmla="+- 8837 0 0"/>
                <a:gd name="G1" fmla="+- 21600 0 0"/>
                <a:gd name="G2" fmla="+- 21600 0 0"/>
                <a:gd name="T0" fmla="*/ 0 w 30437"/>
                <a:gd name="T1" fmla="*/ 1890 h 42425"/>
                <a:gd name="T2" fmla="*/ 14572 w 30437"/>
                <a:gd name="T3" fmla="*/ 42425 h 42425"/>
                <a:gd name="T4" fmla="*/ 8837 w 30437"/>
                <a:gd name="T5" fmla="*/ 21600 h 4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37" h="42425" fill="none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</a:path>
                <a:path w="30437" h="42425" stroke="0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  <a:lnTo>
                    <a:pt x="883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34"/>
          <p:cNvGrpSpPr>
            <a:grpSpLocks/>
          </p:cNvGrpSpPr>
          <p:nvPr/>
        </p:nvGrpSpPr>
        <p:grpSpPr bwMode="auto">
          <a:xfrm>
            <a:off x="7885113" y="4005263"/>
            <a:ext cx="936625" cy="1512887"/>
            <a:chOff x="3696" y="2750"/>
            <a:chExt cx="1182" cy="1406"/>
          </a:xfrm>
        </p:grpSpPr>
        <p:sp>
          <p:nvSpPr>
            <p:cNvPr id="34" name="AutoShape 35" descr="Гранит"/>
            <p:cNvSpPr>
              <a:spLocks noChangeArrowheads="1"/>
            </p:cNvSpPr>
            <p:nvPr/>
          </p:nvSpPr>
          <p:spPr bwMode="auto">
            <a:xfrm>
              <a:off x="3696" y="3385"/>
              <a:ext cx="1134" cy="77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1">
              <a:blip r:embed="rId1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3696" y="3249"/>
              <a:ext cx="1134" cy="22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rc 37"/>
            <p:cNvSpPr>
              <a:spLocks/>
            </p:cNvSpPr>
            <p:nvPr/>
          </p:nvSpPr>
          <p:spPr bwMode="auto">
            <a:xfrm rot="-4081398">
              <a:off x="3893" y="2644"/>
              <a:ext cx="880" cy="1091"/>
            </a:xfrm>
            <a:custGeom>
              <a:avLst/>
              <a:gdLst>
                <a:gd name="G0" fmla="+- 8837 0 0"/>
                <a:gd name="G1" fmla="+- 21600 0 0"/>
                <a:gd name="G2" fmla="+- 21600 0 0"/>
                <a:gd name="T0" fmla="*/ 0 w 30437"/>
                <a:gd name="T1" fmla="*/ 1890 h 42425"/>
                <a:gd name="T2" fmla="*/ 14572 w 30437"/>
                <a:gd name="T3" fmla="*/ 42425 h 42425"/>
                <a:gd name="T4" fmla="*/ 8837 w 30437"/>
                <a:gd name="T5" fmla="*/ 21600 h 4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37" h="42425" fill="none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</a:path>
                <a:path w="30437" h="42425" stroke="0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  <a:lnTo>
                    <a:pt x="883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7" name="Picture 38" descr="MCj03086490000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146675" y="904875"/>
            <a:ext cx="1244600" cy="674688"/>
          </a:xfrm>
          <a:prstGeom prst="rect">
            <a:avLst/>
          </a:prstGeom>
          <a:noFill/>
        </p:spPr>
      </p:pic>
      <p:pic>
        <p:nvPicPr>
          <p:cNvPr id="38" name="Picture 39" descr="MCj0308649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1619250" y="4581525"/>
            <a:ext cx="1433513" cy="776288"/>
          </a:xfrm>
          <a:prstGeom prst="rect">
            <a:avLst/>
          </a:prstGeom>
          <a:noFill/>
        </p:spPr>
      </p:pic>
      <p:pic>
        <p:nvPicPr>
          <p:cNvPr id="39" name="Picture 40" descr="MCj03086490000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48" y="702222"/>
            <a:ext cx="1573215" cy="851941"/>
          </a:xfrm>
          <a:prstGeom prst="rect">
            <a:avLst/>
          </a:prstGeom>
          <a:noFill/>
        </p:spPr>
      </p:pic>
      <p:pic>
        <p:nvPicPr>
          <p:cNvPr id="40" name="Picture 41" descr="MCj0308649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flipH="1">
            <a:off x="430213" y="5764213"/>
            <a:ext cx="1433512" cy="776287"/>
          </a:xfrm>
          <a:prstGeom prst="rect">
            <a:avLst/>
          </a:prstGeom>
          <a:noFill/>
        </p:spPr>
      </p:pic>
      <p:pic>
        <p:nvPicPr>
          <p:cNvPr id="41" name="Picture 42" descr="MCj03086490000[1]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flipH="1">
            <a:off x="1041400" y="5187950"/>
            <a:ext cx="1433513" cy="776288"/>
          </a:xfrm>
          <a:prstGeom prst="rect">
            <a:avLst/>
          </a:prstGeom>
          <a:noFill/>
        </p:spPr>
      </p:pic>
      <p:pic>
        <p:nvPicPr>
          <p:cNvPr id="42" name="Picture 43" descr="MCj03086490000[1]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2124075" y="3933825"/>
            <a:ext cx="1370013" cy="776288"/>
          </a:xfrm>
          <a:prstGeom prst="rect">
            <a:avLst/>
          </a:prstGeom>
          <a:noFill/>
        </p:spPr>
      </p:pic>
      <p:pic>
        <p:nvPicPr>
          <p:cNvPr id="43" name="Picture 44" descr="MCj03086490000[1]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3346450" y="2667000"/>
            <a:ext cx="1433513" cy="776288"/>
          </a:xfrm>
          <a:prstGeom prst="rect">
            <a:avLst/>
          </a:prstGeom>
          <a:noFill/>
        </p:spPr>
      </p:pic>
      <p:pic>
        <p:nvPicPr>
          <p:cNvPr id="44" name="Picture 45" descr="MCj03086490000[1]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flipH="1">
            <a:off x="2841625" y="3314700"/>
            <a:ext cx="1370013" cy="776288"/>
          </a:xfrm>
          <a:prstGeom prst="rect">
            <a:avLst/>
          </a:prstGeom>
          <a:noFill/>
        </p:spPr>
      </p:pic>
      <p:pic>
        <p:nvPicPr>
          <p:cNvPr id="45" name="Picture 46" descr="MCj03086490000[1]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flipH="1">
            <a:off x="4497388" y="1435100"/>
            <a:ext cx="1325562" cy="717550"/>
          </a:xfrm>
          <a:prstGeom prst="rect">
            <a:avLst/>
          </a:prstGeom>
          <a:noFill/>
        </p:spPr>
      </p:pic>
      <p:pic>
        <p:nvPicPr>
          <p:cNvPr id="46" name="Picture 47" descr="MCj03086490000[1]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flipH="1">
            <a:off x="3922713" y="2019300"/>
            <a:ext cx="1296987" cy="688975"/>
          </a:xfrm>
          <a:prstGeom prst="rect">
            <a:avLst/>
          </a:prstGeom>
          <a:noFill/>
        </p:spPr>
      </p:pic>
      <p:pic>
        <p:nvPicPr>
          <p:cNvPr id="47" name="Picture 48" descr="MCj03086490000[1]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flipH="1">
            <a:off x="5722938" y="396875"/>
            <a:ext cx="1009650" cy="546100"/>
          </a:xfrm>
          <a:prstGeom prst="rect">
            <a:avLst/>
          </a:prstGeom>
          <a:noFill/>
        </p:spPr>
      </p:pic>
      <p:pic>
        <p:nvPicPr>
          <p:cNvPr id="48" name="Picture 7" descr="MCj02335520000[1]"/>
          <p:cNvPicPr>
            <a:picLocks noGrp="1" noChangeAspect="1" noChangeArrowheads="1"/>
          </p:cNvPicPr>
          <p:nvPr>
            <p:ph idx="1"/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4891889" y="1214422"/>
            <a:ext cx="4252111" cy="2035521"/>
          </a:xfrm>
          <a:prstGeom prst="rect">
            <a:avLst/>
          </a:prstGeom>
          <a:noFill/>
        </p:spPr>
      </p:pic>
      <p:pic>
        <p:nvPicPr>
          <p:cNvPr id="50" name="~PP1053.WAV">
            <a:hlinkClick r:id="" action="ppaction://media"/>
          </p:cNvPr>
          <p:cNvPicPr>
            <a:picLocks noRot="1" noChangeAspect="1"/>
          </p:cNvPicPr>
          <p:nvPr>
            <a:wavAudioFile r:embed="rId1" name="~PP1053.WAV"/>
          </p:nvPr>
        </p:nvPicPr>
        <p:blipFill>
          <a:blip r:embed="rId26" cstate="email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BCKGRD4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8904" b="10773"/>
          <a:stretch>
            <a:fillRect/>
          </a:stretch>
        </p:blipFill>
        <p:spPr bwMode="auto">
          <a:xfrm>
            <a:off x="1" y="1357298"/>
            <a:ext cx="9143999" cy="521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Тут бабочка прилетала, крылышками помахала,</a:t>
            </a:r>
            <a:br>
              <a:rPr lang="ru-RU" sz="2800" dirty="0" smtClean="0"/>
            </a:br>
            <a:r>
              <a:rPr lang="ru-RU" sz="2800" dirty="0" smtClean="0"/>
              <a:t>Стало море потухать – и  потухло.</a:t>
            </a:r>
            <a:endParaRPr lang="ru-RU" sz="2800" dirty="0"/>
          </a:p>
        </p:txBody>
      </p:sp>
      <p:pic>
        <p:nvPicPr>
          <p:cNvPr id="4" name="Picture 4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00438"/>
            <a:ext cx="712787" cy="969962"/>
          </a:xfrm>
          <a:prstGeom prst="rect">
            <a:avLst/>
          </a:prstGeom>
          <a:noFill/>
        </p:spPr>
      </p:pic>
      <p:pic>
        <p:nvPicPr>
          <p:cNvPr id="5" name="Picture 5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86190"/>
            <a:ext cx="606425" cy="825500"/>
          </a:xfrm>
          <a:prstGeom prst="rect">
            <a:avLst/>
          </a:prstGeom>
          <a:noFill/>
        </p:spPr>
      </p:pic>
      <p:pic>
        <p:nvPicPr>
          <p:cNvPr id="6" name="Picture 7" descr="AN0089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44658">
            <a:off x="2233016" y="2087977"/>
            <a:ext cx="2152650" cy="2262187"/>
          </a:xfrm>
          <a:prstGeom prst="rect">
            <a:avLst/>
          </a:prstGeom>
          <a:noFill/>
        </p:spPr>
      </p:pic>
      <p:pic>
        <p:nvPicPr>
          <p:cNvPr id="9" name="~PP1370.WAV">
            <a:hlinkClick r:id="" action="ppaction://media"/>
          </p:cNvPr>
          <p:cNvPicPr>
            <a:picLocks noRot="1" noChangeAspect="1"/>
          </p:cNvPicPr>
          <p:nvPr>
            <a:wavAudioFile r:embed="rId1" name="~PP1370.WAV"/>
          </p:nvPr>
        </p:nvPicPr>
        <p:blipFill>
          <a:blip r:embed="rId6" cstate="email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path" presetSubtype="0" repeatCount="2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125 0.13542 C -0.02083 0.09375 -0.0467 0.02269 -0.03264 -0.04861 C -0.02535 -0.07338 -0.01597 -0.09745 -0.00208 -0.11713 C 0.00747 -0.06088 0.04063 -0.00949 0.09028 0.02269 C 0.09028 -0.04606 0.12813 -0.1125 0.19202 -0.1419 C 0.21337 -0.15417 0.23681 -0.1588 0.26042 -0.16134 C 0.22483 -0.11968 0.2059 -0.06088 0.21337 0.00046 C 0.26493 -0.04352 0.33837 -0.0537 0.40209 -0.02176 C 0.42344 -0.01204 0.44479 0.00556 0.4592 0.02269 C 0.40452 0.01782 0.34792 0.03958 0.30764 0.08403 C 0.37118 0.09884 0.4257 0.15046 0.44219 0.22153 C 0.44705 0.24583 0.44705 0.2706 0.44219 0.29468 C 0.41129 0.24838 0.35972 0.21644 0.30278 0.21157 C 0.3316 0.27315 0.32396 0.34884 0.28177 0.40556 C 0.26493 0.42523 0.24618 0.44213 0.22483 0.45208 C 0.24167 0.39792 0.23212 0.33657 0.20139 0.2875 C 0.17309 0.34884 0.11163 0.39051 0.04063 0.39051 C 0.01493 0.39051 -0.00903 0.38588 -0.03038 0.37569 C 0.02188 0.35602 0.06198 0.30972 0.0809 0.25301 C 0.01493 0.26806 -0.05364 0.24583 -0.09861 0.18935 C -0.11528 0.16736 -0.12465 0.14537 -0.13142 0.1206 C -0.08455 0.15232 -0.02291 0.15764 0.03125 0.13542 Z " pathEditMode="relative" rAng="0" ptsTypes="ffffffffffffffffffffff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0"/>
            <a:ext cx="5076825" cy="4148138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/>
              <a:t>Младшим братьям и сестричкам</a:t>
            </a:r>
          </a:p>
          <a:p>
            <a:pPr>
              <a:buFontTx/>
              <a:buNone/>
            </a:pPr>
            <a:r>
              <a:rPr lang="ru-RU" b="1" dirty="0"/>
              <a:t>Все ребята говорят:</a:t>
            </a:r>
          </a:p>
          <a:p>
            <a:pPr>
              <a:buFontTx/>
              <a:buNone/>
            </a:pPr>
            <a:r>
              <a:rPr lang="ru-RU" b="1" dirty="0"/>
              <a:t>«Крепко помните, что спички-</a:t>
            </a:r>
          </a:p>
          <a:p>
            <a:pPr>
              <a:buFontTx/>
              <a:buNone/>
            </a:pPr>
            <a:r>
              <a:rPr lang="ru-RU" b="1" dirty="0"/>
              <a:t>Не игрушка для ребят!»</a:t>
            </a:r>
          </a:p>
        </p:txBody>
      </p:sp>
      <p:pic>
        <p:nvPicPr>
          <p:cNvPr id="29700" name="Picture 4" descr="ребе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32250" cy="4560888"/>
          </a:xfrm>
          <a:prstGeom prst="rect">
            <a:avLst/>
          </a:prstGeom>
          <a:noFill/>
        </p:spPr>
      </p:pic>
      <p:pic>
        <p:nvPicPr>
          <p:cNvPr id="29701" name="Picture 5" descr="Рисунок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1463"/>
            <a:ext cx="9144000" cy="1506537"/>
          </a:xfrm>
          <a:prstGeom prst="rect">
            <a:avLst/>
          </a:prstGeom>
          <a:noFill/>
        </p:spPr>
      </p:pic>
      <p:pic>
        <p:nvPicPr>
          <p:cNvPr id="5" name="Picture 5" descr="7b9745c55220090fbb865d6e29c2dd5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9000"/>
            <a:ext cx="3143272" cy="1785948"/>
          </a:xfrm>
          <a:prstGeom prst="rect">
            <a:avLst/>
          </a:prstGeom>
          <a:noFill/>
        </p:spPr>
      </p:pic>
      <p:pic>
        <p:nvPicPr>
          <p:cNvPr id="6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172200"/>
            <a:ext cx="952500" cy="685800"/>
          </a:xfrm>
          <a:prstGeom prst="rect">
            <a:avLst/>
          </a:prstGeom>
          <a:noFill/>
        </p:spPr>
      </p:pic>
      <p:pic>
        <p:nvPicPr>
          <p:cNvPr id="7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6172200"/>
            <a:ext cx="952500" cy="685800"/>
          </a:xfrm>
          <a:prstGeom prst="rect">
            <a:avLst/>
          </a:prstGeom>
          <a:noFill/>
        </p:spPr>
      </p:pic>
      <p:pic>
        <p:nvPicPr>
          <p:cNvPr id="8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6172200"/>
            <a:ext cx="952500" cy="685800"/>
          </a:xfrm>
          <a:prstGeom prst="rect">
            <a:avLst/>
          </a:prstGeom>
          <a:noFill/>
        </p:spPr>
      </p:pic>
      <p:pic>
        <p:nvPicPr>
          <p:cNvPr id="9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91500" y="6172200"/>
            <a:ext cx="952500" cy="685800"/>
          </a:xfrm>
          <a:prstGeom prst="rect">
            <a:avLst/>
          </a:prstGeom>
          <a:noFill/>
        </p:spPr>
      </p:pic>
      <p:pic>
        <p:nvPicPr>
          <p:cNvPr id="10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6172200"/>
            <a:ext cx="952500" cy="685800"/>
          </a:xfrm>
          <a:prstGeom prst="rect">
            <a:avLst/>
          </a:prstGeom>
          <a:noFill/>
        </p:spPr>
      </p:pic>
      <p:pic>
        <p:nvPicPr>
          <p:cNvPr id="12" name="~PP628.WAV">
            <a:hlinkClick r:id="" action="ppaction://media"/>
          </p:cNvPr>
          <p:cNvPicPr>
            <a:picLocks noRot="1" noChangeAspect="1"/>
          </p:cNvPicPr>
          <p:nvPr>
            <a:wavAudioFile r:embed="rId1" name="~PP628.WAV"/>
          </p:nvPr>
        </p:nvPicPr>
        <p:blipFill>
          <a:blip r:embed="rId7" cstate="email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Уходя из дома, не забывайте выключать все электроприборы.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MPj043086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770" y="1600200"/>
            <a:ext cx="3317460" cy="4525963"/>
          </a:xfrm>
          <a:prstGeom prst="rect">
            <a:avLst/>
          </a:prstGeom>
          <a:noFill/>
        </p:spPr>
      </p:pic>
      <p:pic>
        <p:nvPicPr>
          <p:cNvPr id="6" name="Picture 8" descr="MCj039691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5572132" y="1643050"/>
            <a:ext cx="3241925" cy="4636954"/>
          </a:xfrm>
          <a:prstGeom prst="rect">
            <a:avLst/>
          </a:prstGeom>
          <a:noFill/>
        </p:spPr>
      </p:pic>
      <p:pic>
        <p:nvPicPr>
          <p:cNvPr id="7" name="Picture 11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072074"/>
            <a:ext cx="609600" cy="533400"/>
          </a:xfrm>
          <a:prstGeom prst="rect">
            <a:avLst/>
          </a:prstGeom>
          <a:noFill/>
        </p:spPr>
      </p:pic>
      <p:pic>
        <p:nvPicPr>
          <p:cNvPr id="8" name="Picture 11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571744"/>
            <a:ext cx="609600" cy="533400"/>
          </a:xfrm>
          <a:prstGeom prst="rect">
            <a:avLst/>
          </a:prstGeom>
          <a:noFill/>
        </p:spPr>
      </p:pic>
      <p:pic>
        <p:nvPicPr>
          <p:cNvPr id="9" name="Picture 5" descr="8ad5f2bd8da51ae02ff433368d6a19ad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1357298"/>
            <a:ext cx="1390650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Tm="1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857356" y="4071942"/>
            <a:ext cx="5486400" cy="278605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7F709"/>
                </a:solidFill>
                <a:latin typeface="Impact" pitchFamily="34" charset="0"/>
              </a:rPr>
              <a:t>Не отключив электроприбор,</a:t>
            </a:r>
          </a:p>
          <a:p>
            <a:pPr algn="ctr"/>
            <a:r>
              <a:rPr lang="ru-RU" sz="2400" dirty="0" smtClean="0">
                <a:solidFill>
                  <a:srgbClr val="F7F709"/>
                </a:solidFill>
                <a:latin typeface="Impact" pitchFamily="34" charset="0"/>
              </a:rPr>
              <a:t>Можно остаться </a:t>
            </a:r>
          </a:p>
          <a:p>
            <a:pPr algn="ctr"/>
            <a:r>
              <a:rPr lang="ru-RU" sz="2400" dirty="0" smtClean="0">
                <a:solidFill>
                  <a:srgbClr val="F7F709"/>
                </a:solidFill>
                <a:latin typeface="Impact" pitchFamily="34" charset="0"/>
              </a:rPr>
              <a:t>Без новеньких штор.</a:t>
            </a:r>
          </a:p>
          <a:p>
            <a:pPr algn="ctr"/>
            <a:r>
              <a:rPr lang="ru-RU" sz="2400" dirty="0" smtClean="0">
                <a:solidFill>
                  <a:srgbClr val="F7F709"/>
                </a:solidFill>
                <a:latin typeface="Impact" pitchFamily="34" charset="0"/>
              </a:rPr>
              <a:t>Шторы сперва задымят, а потом</a:t>
            </a:r>
          </a:p>
          <a:p>
            <a:pPr algn="ctr"/>
            <a:r>
              <a:rPr lang="ru-RU" sz="2400" dirty="0" smtClean="0">
                <a:solidFill>
                  <a:srgbClr val="F7F709"/>
                </a:solidFill>
                <a:latin typeface="Impact" pitchFamily="34" charset="0"/>
              </a:rPr>
              <a:t>Вместе со шторами вспыхнет весь дом!</a:t>
            </a:r>
          </a:p>
          <a:p>
            <a:endParaRPr lang="ru-RU" dirty="0" smtClean="0">
              <a:solidFill>
                <a:srgbClr val="F7F709"/>
              </a:solidFill>
              <a:latin typeface="Impact" pitchFamily="34" charset="0"/>
            </a:endParaRPr>
          </a:p>
          <a:p>
            <a:endParaRPr lang="ru-RU" dirty="0"/>
          </a:p>
        </p:txBody>
      </p:sp>
      <p:pic>
        <p:nvPicPr>
          <p:cNvPr id="8" name="Picture 4" descr="1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357718" cy="3524600"/>
          </a:xfrm>
          <a:prstGeom prst="rect">
            <a:avLst/>
          </a:prstGeom>
          <a:noFill/>
        </p:spPr>
      </p:pic>
      <p:pic>
        <p:nvPicPr>
          <p:cNvPr id="9" name="Picture 4" descr="1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5214974" cy="3524600"/>
          </a:xfrm>
          <a:prstGeom prst="rect">
            <a:avLst/>
          </a:prstGeom>
          <a:noFill/>
        </p:spPr>
      </p:pic>
      <p:pic>
        <p:nvPicPr>
          <p:cNvPr id="10" name="Picture 5" descr="8ad5f2bd8da51ae02ff433368d6a19a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051" y="404813"/>
            <a:ext cx="1664221" cy="1371600"/>
          </a:xfrm>
          <a:prstGeom prst="rect">
            <a:avLst/>
          </a:prstGeom>
          <a:noFill/>
        </p:spPr>
      </p:pic>
      <p:pic>
        <p:nvPicPr>
          <p:cNvPr id="11" name="Picture 6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4307" y="908050"/>
            <a:ext cx="545242" cy="1008063"/>
          </a:xfrm>
          <a:prstGeom prst="rect">
            <a:avLst/>
          </a:prstGeom>
          <a:noFill/>
        </p:spPr>
      </p:pic>
      <p:pic>
        <p:nvPicPr>
          <p:cNvPr id="12" name="Picture 7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6107" y="1125538"/>
            <a:ext cx="545242" cy="1008062"/>
          </a:xfrm>
          <a:prstGeom prst="rect">
            <a:avLst/>
          </a:prstGeom>
          <a:noFill/>
        </p:spPr>
      </p:pic>
      <p:pic>
        <p:nvPicPr>
          <p:cNvPr id="13" name="Picture 8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5032" y="1557338"/>
            <a:ext cx="545242" cy="1008062"/>
          </a:xfrm>
          <a:prstGeom prst="rect">
            <a:avLst/>
          </a:prstGeom>
          <a:noFill/>
        </p:spPr>
      </p:pic>
    </p:spTree>
  </p:cSld>
  <p:clrMapOvr>
    <a:masterClrMapping/>
  </p:clrMapOvr>
  <p:transition advTm="15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Чтоб он не стал твоим врагом,</a:t>
            </a:r>
            <a:br>
              <a:rPr lang="ru-RU" sz="3600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будь осторожен с утюгом.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571612"/>
            <a:ext cx="3036917" cy="4911741"/>
          </a:xfrm>
        </p:spPr>
        <p:txBody>
          <a:bodyPr/>
          <a:lstStyle/>
          <a:p>
            <a:r>
              <a:rPr lang="ru-RU" sz="1800" b="1" dirty="0" smtClean="0">
                <a:latin typeface="Verdana" pitchFamily="34" charset="0"/>
              </a:rPr>
              <a:t>Ленту гладила Анюта </a:t>
            </a:r>
          </a:p>
          <a:p>
            <a:r>
              <a:rPr lang="ru-RU" sz="1800" b="1" dirty="0" smtClean="0">
                <a:latin typeface="Verdana" pitchFamily="34" charset="0"/>
              </a:rPr>
              <a:t>И увидела подруг</a:t>
            </a:r>
          </a:p>
          <a:p>
            <a:r>
              <a:rPr lang="ru-RU" sz="1800" b="1" dirty="0" smtClean="0">
                <a:latin typeface="Verdana" pitchFamily="34" charset="0"/>
              </a:rPr>
              <a:t>Отвлеклась на три минуты</a:t>
            </a:r>
          </a:p>
          <a:p>
            <a:r>
              <a:rPr lang="ru-RU" sz="1800" b="1" dirty="0" smtClean="0">
                <a:latin typeface="Verdana" pitchFamily="34" charset="0"/>
              </a:rPr>
              <a:t>И забыла про утюг.</a:t>
            </a:r>
          </a:p>
          <a:p>
            <a:r>
              <a:rPr lang="ru-RU" sz="1800" b="1" dirty="0" smtClean="0">
                <a:latin typeface="Verdana" pitchFamily="34" charset="0"/>
              </a:rPr>
              <a:t>Тут уж дело не до шутки,</a:t>
            </a:r>
          </a:p>
          <a:p>
            <a:r>
              <a:rPr lang="ru-RU" sz="1800" b="1" dirty="0" smtClean="0">
                <a:latin typeface="Verdana" pitchFamily="34" charset="0"/>
              </a:rPr>
              <a:t>Вот что значит – три минутки:</a:t>
            </a:r>
          </a:p>
          <a:p>
            <a:r>
              <a:rPr lang="ru-RU" sz="1800" b="1" dirty="0" smtClean="0">
                <a:latin typeface="Verdana" pitchFamily="34" charset="0"/>
              </a:rPr>
              <a:t>Ленты нет, кругом угар,</a:t>
            </a:r>
          </a:p>
          <a:p>
            <a:r>
              <a:rPr lang="ru-RU" sz="1800" b="1" dirty="0" smtClean="0">
                <a:latin typeface="Verdana" pitchFamily="34" charset="0"/>
              </a:rPr>
              <a:t>Чуть не сделался пожар.</a:t>
            </a:r>
          </a:p>
          <a:p>
            <a:r>
              <a:rPr lang="ru-RU" sz="1800" b="1" i="1" dirty="0" smtClean="0">
                <a:latin typeface="Verdana" pitchFamily="34" charset="0"/>
              </a:rPr>
              <a:t>(Б. Миротворцев)</a:t>
            </a:r>
          </a:p>
          <a:p>
            <a:endParaRPr lang="ru-RU" dirty="0"/>
          </a:p>
        </p:txBody>
      </p:sp>
      <p:pic>
        <p:nvPicPr>
          <p:cNvPr id="5" name="Picture 7" descr="MCj0296002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4472086" cy="4857784"/>
          </a:xfrm>
          <a:prstGeom prst="rect">
            <a:avLst/>
          </a:prstGeom>
          <a:noFill/>
        </p:spPr>
      </p:pic>
      <p:pic>
        <p:nvPicPr>
          <p:cNvPr id="6" name="Picture 10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00504"/>
            <a:ext cx="1332550" cy="487998"/>
          </a:xfrm>
          <a:prstGeom prst="rect">
            <a:avLst/>
          </a:prstGeom>
          <a:noFill/>
        </p:spPr>
      </p:pic>
      <p:pic>
        <p:nvPicPr>
          <p:cNvPr id="7" name="Picture 5" descr="8ad5f2bd8da51ae02ff433368d6a19ad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58" y="928670"/>
            <a:ext cx="1390650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Tm="20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229600" cy="12969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dirty="0">
                <a:solidFill>
                  <a:srgbClr val="990000"/>
                </a:solidFill>
              </a:rPr>
              <a:t>Без огня жизнь человека на земле невозможна. </a:t>
            </a: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547813" y="5445125"/>
            <a:ext cx="67691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7F709"/>
                </a:solidFill>
                <a:effectLst>
                  <a:outerShdw dist="137372" dir="18221404" algn="ctr" rotWithShape="0">
                    <a:srgbClr val="990000">
                      <a:alpha val="80000"/>
                    </a:srgbClr>
                  </a:outerShdw>
                </a:effectLst>
                <a:latin typeface="Impact"/>
              </a:rPr>
              <a:t>Давайте разберёмся...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2484438" y="3860800"/>
            <a:ext cx="4752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Или враг ?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900113" y="2133600"/>
            <a:ext cx="79200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Значит, огонь наш друг?</a:t>
            </a:r>
          </a:p>
        </p:txBody>
      </p:sp>
      <p:pic>
        <p:nvPicPr>
          <p:cNvPr id="40966" name="Picture 6" descr="c7f65055e8bdf3c17b51abcddb6f282b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213100"/>
            <a:ext cx="1428750" cy="1428750"/>
          </a:xfrm>
          <a:prstGeom prst="rect">
            <a:avLst/>
          </a:prstGeom>
          <a:noFill/>
        </p:spPr>
      </p:pic>
      <p:pic>
        <p:nvPicPr>
          <p:cNvPr id="40967" name="Picture 7" descr="c7f65055e8bdf3c17b51abcddb6f282b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32131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12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57422" y="428604"/>
            <a:ext cx="54737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8" name="Picture 5" descr="1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358114" cy="4714908"/>
          </a:xfrm>
          <a:prstGeom prst="rect">
            <a:avLst/>
          </a:prstGeom>
          <a:noFill/>
        </p:spPr>
      </p:pic>
      <p:pic>
        <p:nvPicPr>
          <p:cNvPr id="9" name="Picture 8" descr="8ad5f2bd8da51ae02ff433368d6a19ad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04813"/>
            <a:ext cx="1390650" cy="1371600"/>
          </a:xfrm>
          <a:prstGeom prst="rect">
            <a:avLst/>
          </a:prstGeom>
          <a:noFill/>
        </p:spPr>
      </p:pic>
      <p:pic>
        <p:nvPicPr>
          <p:cNvPr id="10" name="Picture 11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86124"/>
            <a:ext cx="455612" cy="1008062"/>
          </a:xfrm>
          <a:prstGeom prst="rect">
            <a:avLst/>
          </a:prstGeom>
          <a:noFill/>
        </p:spPr>
      </p:pic>
      <p:pic>
        <p:nvPicPr>
          <p:cNvPr id="11" name="Picture 12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143248"/>
            <a:ext cx="455612" cy="1008062"/>
          </a:xfrm>
          <a:prstGeom prst="rect">
            <a:avLst/>
          </a:prstGeom>
          <a:noFill/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57357" y="428604"/>
            <a:ext cx="70009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+mn-lt"/>
              </a:rPr>
              <a:t>Не суши бельё над газом –</a:t>
            </a:r>
            <a:br>
              <a:rPr lang="ru-RU" sz="3200" dirty="0">
                <a:solidFill>
                  <a:srgbClr val="FF0000"/>
                </a:solidFill>
                <a:latin typeface="+mn-lt"/>
              </a:rPr>
            </a:br>
            <a:r>
              <a:rPr lang="ru-RU" sz="3200" dirty="0">
                <a:solidFill>
                  <a:srgbClr val="FF0000"/>
                </a:solidFill>
                <a:latin typeface="+mn-lt"/>
              </a:rPr>
              <a:t>Всё сгорит единым разом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.</a:t>
            </a:r>
          </a:p>
        </p:txBody>
      </p:sp>
    </p:spTree>
  </p:cSld>
  <p:clrMapOvr>
    <a:masterClrMapping/>
  </p:clrMapOvr>
  <p:transition advTm="1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85918" y="4071942"/>
            <a:ext cx="5500726" cy="202882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kern="10" dirty="0" smtClean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Выключай в квартире газ– </a:t>
            </a:r>
          </a:p>
          <a:p>
            <a:pPr algn="ctr"/>
            <a:r>
              <a:rPr lang="ru-RU" sz="3600" kern="10" dirty="0" smtClean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За газом нужен глаз да глаз!</a:t>
            </a:r>
          </a:p>
          <a:p>
            <a:endParaRPr lang="ru-RU" dirty="0"/>
          </a:p>
        </p:txBody>
      </p:sp>
      <p:pic>
        <p:nvPicPr>
          <p:cNvPr id="8" name="Picture 6" descr="8ad5f2bd8da51ae02ff433368d6a19ad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1390650" cy="1371600"/>
          </a:xfrm>
          <a:prstGeom prst="rect">
            <a:avLst/>
          </a:prstGeom>
          <a:noFill/>
        </p:spPr>
      </p:pic>
      <p:pic>
        <p:nvPicPr>
          <p:cNvPr id="9" name="Picture 7" descr="Qaz_2609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76250"/>
            <a:ext cx="4138612" cy="3454400"/>
          </a:xfrm>
          <a:prstGeom prst="rect">
            <a:avLst/>
          </a:prstGeom>
          <a:noFill/>
        </p:spPr>
      </p:pic>
      <p:pic>
        <p:nvPicPr>
          <p:cNvPr id="10" name="Picture 10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14488"/>
            <a:ext cx="455613" cy="1008063"/>
          </a:xfrm>
          <a:prstGeom prst="rect">
            <a:avLst/>
          </a:prstGeom>
          <a:noFill/>
        </p:spPr>
      </p:pic>
      <p:pic>
        <p:nvPicPr>
          <p:cNvPr id="11" name="Picture 10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2984"/>
            <a:ext cx="455613" cy="1008063"/>
          </a:xfrm>
          <a:prstGeom prst="rect">
            <a:avLst/>
          </a:prstGeom>
          <a:noFill/>
        </p:spPr>
      </p:pic>
      <p:pic>
        <p:nvPicPr>
          <p:cNvPr id="12" name="Picture 10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714488"/>
            <a:ext cx="455613" cy="1008063"/>
          </a:xfrm>
          <a:prstGeom prst="rect">
            <a:avLst/>
          </a:prstGeom>
          <a:noFill/>
        </p:spPr>
      </p:pic>
    </p:spTree>
  </p:cSld>
  <p:clrMapOvr>
    <a:masterClrMapping/>
  </p:clrMapOvr>
  <p:transition advTm="13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s_101021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04813"/>
            <a:ext cx="2808288" cy="3744912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92275" y="4365625"/>
            <a:ext cx="59769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7F709"/>
                </a:solidFill>
              </a:rPr>
              <a:t>С точки зрения пожарной</a:t>
            </a:r>
          </a:p>
          <a:p>
            <a:r>
              <a:rPr lang="ru-RU" sz="3200" b="1">
                <a:solidFill>
                  <a:srgbClr val="F7F709"/>
                </a:solidFill>
              </a:rPr>
              <a:t>Он опасен чересчур,</a:t>
            </a:r>
          </a:p>
          <a:p>
            <a:r>
              <a:rPr lang="ru-RU" sz="3200" b="1">
                <a:solidFill>
                  <a:srgbClr val="F7F709"/>
                </a:solidFill>
              </a:rPr>
              <a:t>Если сделан из бумаги</a:t>
            </a:r>
          </a:p>
          <a:p>
            <a:r>
              <a:rPr lang="ru-RU" sz="3200" b="1">
                <a:solidFill>
                  <a:srgbClr val="F7F709"/>
                </a:solidFill>
              </a:rPr>
              <a:t>Самодельный абажур.</a:t>
            </a:r>
          </a:p>
        </p:txBody>
      </p:sp>
      <p:pic>
        <p:nvPicPr>
          <p:cNvPr id="9" name="Picture 6" descr="8ad5f2bd8da51ae02ff433368d6a19ad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04813"/>
            <a:ext cx="1390650" cy="1371600"/>
          </a:xfrm>
          <a:prstGeom prst="rect">
            <a:avLst/>
          </a:prstGeom>
          <a:noFill/>
        </p:spPr>
      </p:pic>
      <p:pic>
        <p:nvPicPr>
          <p:cNvPr id="10" name="Picture 8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692150"/>
            <a:ext cx="455613" cy="1008063"/>
          </a:xfrm>
          <a:prstGeom prst="rect">
            <a:avLst/>
          </a:prstGeom>
          <a:noFill/>
        </p:spPr>
      </p:pic>
      <p:pic>
        <p:nvPicPr>
          <p:cNvPr id="11" name="Picture 10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196975"/>
            <a:ext cx="455613" cy="1008063"/>
          </a:xfrm>
          <a:prstGeom prst="rect">
            <a:avLst/>
          </a:prstGeom>
          <a:noFill/>
        </p:spPr>
      </p:pic>
      <p:pic>
        <p:nvPicPr>
          <p:cNvPr id="12" name="Picture 11" descr="cb56f3b143c1b6bd48a0b28dc4627e8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692150"/>
            <a:ext cx="455613" cy="1008063"/>
          </a:xfrm>
          <a:prstGeom prst="rect">
            <a:avLst/>
          </a:prstGeom>
          <a:noFill/>
        </p:spPr>
      </p:pic>
    </p:spTree>
  </p:cSld>
  <p:clrMapOvr>
    <a:masterClrMapping/>
  </p:clrMapOvr>
  <p:transition advTm="14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8ad5f2bd8da51ae02ff433368d6a19ad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1390650" cy="1371600"/>
          </a:xfrm>
          <a:prstGeom prst="rect">
            <a:avLst/>
          </a:prstGeom>
          <a:noFill/>
        </p:spPr>
      </p:pic>
      <p:pic>
        <p:nvPicPr>
          <p:cNvPr id="5" name="Picture 8" descr="beng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997200"/>
            <a:ext cx="4103688" cy="3487738"/>
          </a:xfrm>
          <a:prstGeom prst="rect">
            <a:avLst/>
          </a:prstGeom>
          <a:noFill/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67056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Пиротехника опасна,</a:t>
            </a:r>
          </a:p>
          <a:p>
            <a:pPr algn="ctr"/>
            <a:r>
              <a:rPr lang="ru-RU" sz="3600" kern="10" dirty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хоть и выглядит прекрасно...</a:t>
            </a:r>
          </a:p>
        </p:txBody>
      </p:sp>
      <p:pic>
        <p:nvPicPr>
          <p:cNvPr id="7" name="Picture 4" descr="93_8_930829_121872021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4548188" cy="3411142"/>
          </a:xfrm>
          <a:prstGeom prst="rect">
            <a:avLst/>
          </a:prstGeom>
          <a:noFill/>
        </p:spPr>
      </p:pic>
    </p:spTree>
  </p:cSld>
  <p:clrMapOvr>
    <a:masterClrMapping/>
  </p:clrMapOvr>
  <p:transition advTm="10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8ad5f2bd8da51ae02ff433368d6a19ad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390650" cy="1371600"/>
          </a:xfrm>
          <a:prstGeom prst="rect">
            <a:avLst/>
          </a:prstGeom>
          <a:noFill/>
        </p:spPr>
      </p:pic>
      <p:pic>
        <p:nvPicPr>
          <p:cNvPr id="39941" name="Picture 5" descr="7b9745c55220090fbb865d6e29c2dd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713413"/>
            <a:ext cx="1144588" cy="1144587"/>
          </a:xfrm>
          <a:prstGeom prst="rect">
            <a:avLst/>
          </a:prstGeom>
          <a:noFill/>
        </p:spPr>
      </p:pic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1857356" y="571480"/>
            <a:ext cx="6192837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7F70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Impact"/>
              </a:rPr>
              <a:t>Огонёк в лесной тиши –</a:t>
            </a:r>
          </a:p>
          <a:p>
            <a:pPr algn="ctr"/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7F70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Impact"/>
              </a:rPr>
              <a:t>Потом горящий бор туши! </a:t>
            </a:r>
          </a:p>
        </p:txBody>
      </p:sp>
      <p:pic>
        <p:nvPicPr>
          <p:cNvPr id="8" name="Picture 5" descr="7b9745c55220090fbb865d6e29c2dd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3413"/>
            <a:ext cx="1144588" cy="1144587"/>
          </a:xfrm>
          <a:prstGeom prst="rect">
            <a:avLst/>
          </a:prstGeom>
          <a:noFill/>
        </p:spPr>
      </p:pic>
      <p:pic>
        <p:nvPicPr>
          <p:cNvPr id="9" name="Picture 5" descr="3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285992"/>
            <a:ext cx="6715172" cy="3585471"/>
          </a:xfrm>
          <a:prstGeom prst="rect">
            <a:avLst/>
          </a:prstGeom>
          <a:noFill/>
        </p:spPr>
      </p:pic>
      <p:pic>
        <p:nvPicPr>
          <p:cNvPr id="7" name="Picture 13" descr="c15dd2e7088286921802b501d2b9af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114800"/>
            <a:ext cx="2016125" cy="2743200"/>
          </a:xfrm>
          <a:prstGeom prst="rect">
            <a:avLst/>
          </a:prstGeom>
          <a:noFill/>
        </p:spPr>
      </p:pic>
    </p:spTree>
  </p:cSld>
  <p:clrMapOvr>
    <a:masterClrMapping/>
  </p:clrMapOvr>
  <p:transition advTm="110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388" y="285729"/>
            <a:ext cx="86439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    </a:t>
            </a:r>
            <a:r>
              <a:rPr lang="ru-RU" sz="2800" b="1" dirty="0">
                <a:solidFill>
                  <a:srgbClr val="FF0000"/>
                </a:solidFill>
              </a:rPr>
              <a:t>Нельзя ёлку украшать легкосгораемыми игрушками, </a:t>
            </a:r>
            <a:r>
              <a:rPr lang="ru-RU" sz="2800" b="1" dirty="0" smtClean="0">
                <a:solidFill>
                  <a:srgbClr val="FF0000"/>
                </a:solidFill>
              </a:rPr>
              <a:t>зажигать </a:t>
            </a:r>
            <a:r>
              <a:rPr lang="ru-RU" sz="2800" b="1" dirty="0">
                <a:solidFill>
                  <a:srgbClr val="FF0000"/>
                </a:solidFill>
              </a:rPr>
              <a:t>на ней </a:t>
            </a:r>
            <a:r>
              <a:rPr lang="ru-RU" sz="2800" b="1" dirty="0" smtClean="0">
                <a:solidFill>
                  <a:srgbClr val="FF0000"/>
                </a:solidFill>
              </a:rPr>
              <a:t>свечи,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устраивать </a:t>
            </a:r>
            <a:r>
              <a:rPr lang="ru-RU" sz="2800" b="1" dirty="0">
                <a:solidFill>
                  <a:srgbClr val="FF0000"/>
                </a:solidFill>
              </a:rPr>
              <a:t>фейерверки.</a:t>
            </a:r>
          </a:p>
        </p:txBody>
      </p:sp>
      <p:pic>
        <p:nvPicPr>
          <p:cNvPr id="6" name="Picture 6" descr="5m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989388"/>
            <a:ext cx="2293937" cy="1758950"/>
          </a:xfrm>
          <a:prstGeom prst="rect">
            <a:avLst/>
          </a:prstGeom>
          <a:noFill/>
        </p:spPr>
      </p:pic>
      <p:pic>
        <p:nvPicPr>
          <p:cNvPr id="7" name="Picture 7" descr="0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14488"/>
            <a:ext cx="1398588" cy="1581150"/>
          </a:xfrm>
          <a:prstGeom prst="rect">
            <a:avLst/>
          </a:prstGeom>
          <a:noFill/>
        </p:spPr>
      </p:pic>
      <p:pic>
        <p:nvPicPr>
          <p:cNvPr id="8" name="Picture 8" descr="newy13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36838"/>
            <a:ext cx="2408238" cy="2749550"/>
          </a:xfrm>
          <a:prstGeom prst="rect">
            <a:avLst/>
          </a:prstGeom>
          <a:noFill/>
        </p:spPr>
      </p:pic>
      <p:pic>
        <p:nvPicPr>
          <p:cNvPr id="9" name="Picture 9" descr="newy67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3573463"/>
            <a:ext cx="1857375" cy="1924050"/>
          </a:xfrm>
          <a:prstGeom prst="rect">
            <a:avLst/>
          </a:prstGeom>
          <a:noFill/>
        </p:spPr>
      </p:pic>
      <p:pic>
        <p:nvPicPr>
          <p:cNvPr id="10" name="Picture 10" descr="newy6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1428736"/>
            <a:ext cx="1076325" cy="2152650"/>
          </a:xfrm>
          <a:prstGeom prst="rect">
            <a:avLst/>
          </a:prstGeom>
          <a:noFill/>
        </p:spPr>
      </p:pic>
    </p:spTree>
  </p:cSld>
  <p:clrMapOvr>
    <a:masterClrMapping/>
  </p:clrMapOvr>
  <p:transition advTm="1360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357290" y="4714884"/>
            <a:ext cx="67056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Во </a:t>
            </a:r>
            <a:r>
              <a:rPr lang="ru-RU" sz="3600" kern="10" dirty="0" err="1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избежании</a:t>
            </a:r>
            <a:r>
              <a:rPr lang="ru-RU" sz="3600" kern="10" dirty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 всяких бед,</a:t>
            </a:r>
          </a:p>
          <a:p>
            <a:pPr algn="ctr"/>
            <a:r>
              <a:rPr lang="ru-RU" sz="3600" kern="10" dirty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Огню на ёлку хода нет</a:t>
            </a:r>
          </a:p>
        </p:txBody>
      </p:sp>
      <p:pic>
        <p:nvPicPr>
          <p:cNvPr id="5" name="Picture 5" descr="07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60350"/>
            <a:ext cx="2689225" cy="4175125"/>
          </a:xfrm>
          <a:prstGeom prst="rect">
            <a:avLst/>
          </a:prstGeom>
          <a:noFill/>
        </p:spPr>
      </p:pic>
      <p:pic>
        <p:nvPicPr>
          <p:cNvPr id="6" name="Picture 8" descr="8ad5f2bd8da51ae02ff433368d6a19ad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04813"/>
            <a:ext cx="1390650" cy="1371600"/>
          </a:xfrm>
          <a:prstGeom prst="rect">
            <a:avLst/>
          </a:prstGeom>
          <a:noFill/>
        </p:spPr>
      </p:pic>
      <p:pic>
        <p:nvPicPr>
          <p:cNvPr id="7" name="Picture 9" descr="post-9053-119015738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836613"/>
            <a:ext cx="1943100" cy="1943100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227763" y="908050"/>
            <a:ext cx="2374900" cy="225742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12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928826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Чтобы не было пожаров, 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надо </a:t>
            </a:r>
            <a:r>
              <a:rPr lang="ru-RU" sz="28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правила всем знать. </a:t>
            </a:r>
            <a:br>
              <a:rPr lang="ru-RU" sz="28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Их, конечно, очень много - 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выучим </a:t>
            </a:r>
            <a:r>
              <a:rPr lang="ru-RU" sz="28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хотя бы пять.</a:t>
            </a:r>
            <a:r>
              <a:rPr lang="ru-RU" sz="1600" dirty="0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</a:br>
            <a:r>
              <a:rPr lang="ru-RU" sz="1600" dirty="0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71604" y="-571528"/>
          <a:ext cx="6096000" cy="1007414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629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Возле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дома и сарая 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Разжигать костёр не смей! 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Может быть беда большая 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Для построек и людей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И в лесу костёр опасен - 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Для деревьев, птиц, зверей. 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Будет лес для всех прекрасен 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Без пожаров и углей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Чтоб огонь не убежал, </a:t>
                      </a:r>
                      <a:b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Чтоб он место своё знал, </a:t>
                      </a:r>
                      <a:b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Ты ему создай преграду: </a:t>
                      </a:r>
                      <a:b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Из камней, земли ограду.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Уходя, засыпь землёй</a:t>
                      </a:r>
                      <a:b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Или всё залей водой.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Чтобы выросла пшеница,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Нужно много потрудиться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 костёр не разжигай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Там, где зреет урожай.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Вдруг одежда загорелась -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Сразу на пол ты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вались,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Сразу 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по полу катайся,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В одеяло обернись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Всем давно понять пора: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Детям спички не игра!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Пусть и взрослым будет ясно:</a:t>
                      </a:r>
                      <a:b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Что с огнём шутить опасно!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8ad5f2bd8da51ae02ff433368d6a19ad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1214446" cy="1371600"/>
          </a:xfrm>
          <a:prstGeom prst="rect">
            <a:avLst/>
          </a:prstGeom>
          <a:noFill/>
        </p:spPr>
      </p:pic>
      <p:pic>
        <p:nvPicPr>
          <p:cNvPr id="6" name="Picture 9" descr="post-9053-11901573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714752"/>
            <a:ext cx="1143008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Tm="44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060575"/>
            <a:ext cx="4979988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Если вдруг пожар возник,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Ты звонить обязан вмиг,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Знает каждый гражданин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>
                <a:latin typeface="Times New Roman" pitchFamily="18" charset="0"/>
              </a:rPr>
              <a:t>Часть пожарных – 01</a:t>
            </a:r>
            <a:r>
              <a:rPr lang="ru-RU" sz="2400" b="1" dirty="0" smtClean="0">
                <a:latin typeface="Times New Roman" pitchFamily="18" charset="0"/>
              </a:rPr>
              <a:t>!</a:t>
            </a:r>
            <a:endParaRPr lang="ru-RU" sz="24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Если что-то загорелось,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На себя возьмите смелость: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7F709"/>
                </a:solidFill>
                <a:latin typeface="Times New Roman" pitchFamily="18" charset="0"/>
              </a:rPr>
              <a:t>Срочно “01” звоните,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7F709"/>
                </a:solidFill>
                <a:latin typeface="Times New Roman" pitchFamily="18" charset="0"/>
              </a:rPr>
              <a:t>Точно адрес назовите,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7F709"/>
                </a:solidFill>
                <a:latin typeface="Times New Roman" pitchFamily="18" charset="0"/>
              </a:rPr>
              <a:t>Что горит, давно ли, где.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7F709"/>
                </a:solidFill>
                <a:latin typeface="Times New Roman" pitchFamily="18" charset="0"/>
              </a:rPr>
              <a:t>Несколько минут промчится –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7F709"/>
                </a:solidFill>
                <a:latin typeface="Times New Roman" pitchFamily="18" charset="0"/>
              </a:rPr>
              <a:t>К вам пожарная примчится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7F709"/>
                </a:solidFill>
                <a:latin typeface="Times New Roman" pitchFamily="18" charset="0"/>
              </a:rPr>
              <a:t>И поможет вам в беде!</a:t>
            </a:r>
          </a:p>
        </p:txBody>
      </p:sp>
      <p:pic>
        <p:nvPicPr>
          <p:cNvPr id="52228" name="Picture 4" descr="FIREFGT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51563" y="4357694"/>
            <a:ext cx="2992437" cy="1908175"/>
          </a:xfrm>
          <a:prstGeom prst="rect">
            <a:avLst/>
          </a:prstGeom>
          <a:noFill/>
        </p:spPr>
      </p:pic>
      <p:pic>
        <p:nvPicPr>
          <p:cNvPr id="52230" name="Picture 6" descr="phone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2017713" cy="1211263"/>
          </a:xfrm>
          <a:prstGeom prst="rect">
            <a:avLst/>
          </a:prstGeom>
          <a:noFill/>
        </p:spPr>
      </p:pic>
      <p:pic>
        <p:nvPicPr>
          <p:cNvPr id="52231" name="Picture 7" descr="File0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3227388" cy="1908175"/>
          </a:xfrm>
          <a:prstGeom prst="rect">
            <a:avLst/>
          </a:prstGeom>
          <a:noFill/>
        </p:spPr>
      </p:pic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5857884" y="2214554"/>
            <a:ext cx="3071834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822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01</a:t>
            </a:r>
          </a:p>
        </p:txBody>
      </p:sp>
      <p:pic>
        <p:nvPicPr>
          <p:cNvPr id="9" name="Picture 8" descr="8ad5f2bd8da51ae02ff433368d6a19ad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786322"/>
            <a:ext cx="1390650" cy="1371600"/>
          </a:xfrm>
          <a:prstGeom prst="rect">
            <a:avLst/>
          </a:prstGeom>
          <a:noFill/>
        </p:spPr>
      </p:pic>
      <p:pic>
        <p:nvPicPr>
          <p:cNvPr id="10" name="Picture 4" descr="firestatio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214290"/>
            <a:ext cx="2606260" cy="1857388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572264" y="642918"/>
            <a:ext cx="500066" cy="35719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3300"/>
                </a:solidFill>
              </a:rPr>
              <a:t>01</a:t>
            </a:r>
          </a:p>
        </p:txBody>
      </p:sp>
    </p:spTree>
  </p:cSld>
  <p:clrMapOvr>
    <a:masterClrMapping/>
  </p:clrMapOvr>
  <p:transition advTm="30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522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5976938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dist="35921" dir="2700000" algn="ctr" rotWithShape="0">
                    <a:srgbClr val="990000">
                      <a:alpha val="80000"/>
                    </a:srgbClr>
                  </a:outerShdw>
                </a:effectLst>
                <a:latin typeface="Impact"/>
              </a:rPr>
              <a:t>Чтоб не ссориться с огнём</a:t>
            </a:r>
          </a:p>
          <a:p>
            <a:pPr algn="ctr"/>
            <a:r>
              <a:rPr lang="ru-RU" sz="3600" b="1" kern="10" dirty="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dist="35921" dir="2700000" algn="ctr" rotWithShape="0">
                    <a:srgbClr val="990000">
                      <a:alpha val="80000"/>
                    </a:srgbClr>
                  </a:outerShdw>
                </a:effectLst>
                <a:latin typeface="Impact"/>
              </a:rPr>
              <a:t>Нужно больше знать о нём</a:t>
            </a:r>
          </a:p>
          <a:p>
            <a:pPr algn="ctr"/>
            <a:r>
              <a:rPr lang="ru-RU" sz="3600" b="1" kern="10" dirty="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dist="35921" dir="2700000" algn="ctr" rotWithShape="0">
                    <a:srgbClr val="990000">
                      <a:alpha val="80000"/>
                    </a:srgbClr>
                  </a:outerShdw>
                </a:effectLst>
                <a:latin typeface="Impact"/>
              </a:rPr>
              <a:t>И запомнить навсегда: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00034" y="4221163"/>
            <a:ext cx="8175654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7F709"/>
                </a:solidFill>
                <a:effectLst>
                  <a:outerShdw dist="25400" algn="ctr" rotWithShape="0">
                    <a:srgbClr val="F7F709">
                      <a:alpha val="80000"/>
                    </a:srgbClr>
                  </a:outerShdw>
                </a:effectLst>
                <a:latin typeface="Impact"/>
              </a:rPr>
              <a:t>Игра с огнём – это беда!</a:t>
            </a:r>
          </a:p>
        </p:txBody>
      </p:sp>
      <p:pic>
        <p:nvPicPr>
          <p:cNvPr id="6" name="Picture 8" descr="8ad5f2bd8da51ae02ff433368d6a19ad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857496"/>
            <a:ext cx="1390650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Tm="15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979613" y="1700213"/>
            <a:ext cx="5688012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9B4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F70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Нам без доброго огня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F70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Обойтись нельзя и дня.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F70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Он надёжно дружит с нами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F70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Гонит холод, гонит мрак,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F70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Он приветливое пламя,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7F70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Поднимает будто флаг.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750" y="2420938"/>
            <a:ext cx="82296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rgbClr val="F9B407"/>
                </a:solidFill>
              </a:rPr>
              <a:t>   </a:t>
            </a:r>
            <a:r>
              <a:rPr lang="ru-RU" sz="3200" b="1">
                <a:solidFill>
                  <a:srgbClr val="F7F709"/>
                </a:solidFill>
              </a:rPr>
              <a:t>Огонь – давний друг человека.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>
                <a:solidFill>
                  <a:srgbClr val="F7F709"/>
                </a:solidFill>
              </a:rPr>
              <a:t>   С его помощью совершается много полезных дел</a:t>
            </a:r>
            <a:r>
              <a:rPr lang="ru-RU" sz="3200">
                <a:solidFill>
                  <a:srgbClr val="F7F709"/>
                </a:solidFill>
              </a:rPr>
              <a:t>.</a:t>
            </a:r>
          </a:p>
        </p:txBody>
      </p:sp>
      <p:pic>
        <p:nvPicPr>
          <p:cNvPr id="6" name="Picture 8" descr="7207e859853a067ef3b50f2533e987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979487" cy="1081087"/>
          </a:xfrm>
          <a:prstGeom prst="rect">
            <a:avLst/>
          </a:prstGeom>
          <a:noFill/>
        </p:spPr>
      </p:pic>
      <p:pic>
        <p:nvPicPr>
          <p:cNvPr id="7" name="Picture 9" descr="7207e859853a067ef3b50f2533e987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76250"/>
            <a:ext cx="979487" cy="1081088"/>
          </a:xfrm>
          <a:prstGeom prst="rect">
            <a:avLst/>
          </a:prstGeom>
          <a:noFill/>
        </p:spPr>
      </p:pic>
      <p:pic>
        <p:nvPicPr>
          <p:cNvPr id="8" name="Picture 10" descr="7207e859853a067ef3b50f2533e987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33375"/>
            <a:ext cx="979487" cy="1081088"/>
          </a:xfrm>
          <a:prstGeom prst="rect">
            <a:avLst/>
          </a:prstGeom>
          <a:noFill/>
        </p:spPr>
      </p:pic>
      <p:pic>
        <p:nvPicPr>
          <p:cNvPr id="9" name="Picture 11" descr="7207e859853a067ef3b50f2533e987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2924175"/>
            <a:ext cx="979488" cy="1081088"/>
          </a:xfrm>
          <a:prstGeom prst="rect">
            <a:avLst/>
          </a:prstGeom>
          <a:noFill/>
        </p:spPr>
      </p:pic>
      <p:pic>
        <p:nvPicPr>
          <p:cNvPr id="10" name="Picture 12" descr="7207e859853a067ef3b50f2533e987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5300663"/>
            <a:ext cx="979487" cy="1081087"/>
          </a:xfrm>
          <a:prstGeom prst="rect">
            <a:avLst/>
          </a:prstGeom>
          <a:noFill/>
        </p:spPr>
      </p:pic>
      <p:pic>
        <p:nvPicPr>
          <p:cNvPr id="11" name="Picture 13" descr="7207e859853a067ef3b50f2533e987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5229225"/>
            <a:ext cx="979487" cy="1081088"/>
          </a:xfrm>
          <a:prstGeom prst="rect">
            <a:avLst/>
          </a:prstGeom>
          <a:noFill/>
        </p:spPr>
      </p:pic>
      <p:pic>
        <p:nvPicPr>
          <p:cNvPr id="12" name="Picture 14" descr="7207e859853a067ef3b50f2533e987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373688"/>
            <a:ext cx="979488" cy="1081087"/>
          </a:xfrm>
          <a:prstGeom prst="rect">
            <a:avLst/>
          </a:prstGeom>
          <a:noFill/>
        </p:spPr>
      </p:pic>
      <p:pic>
        <p:nvPicPr>
          <p:cNvPr id="13" name="Picture 15" descr="7207e859853a067ef3b50f2533e987b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81300"/>
            <a:ext cx="979487" cy="1081088"/>
          </a:xfrm>
          <a:prstGeom prst="rect">
            <a:avLst/>
          </a:prstGeom>
          <a:noFill/>
        </p:spPr>
      </p:pic>
    </p:spTree>
  </p:cSld>
  <p:clrMapOvr>
    <a:masterClrMapping/>
  </p:clrMapOvr>
  <p:transition advTm="17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  <p:bldP spid="5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дит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98463"/>
            <a:ext cx="3367087" cy="6459537"/>
          </a:xfrm>
          <a:prstGeom prst="rect">
            <a:avLst/>
          </a:prstGeom>
          <a:noFill/>
        </p:spPr>
      </p:pic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250825" y="2565400"/>
            <a:ext cx="45434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Берегите себя !</a:t>
            </a:r>
          </a:p>
        </p:txBody>
      </p:sp>
    </p:spTree>
  </p:cSld>
  <p:clrMapOvr>
    <a:masterClrMapping/>
  </p:clrMapOvr>
  <p:transition advTm="5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Использованные ресурсы: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dirty="0" smtClean="0">
                <a:hlinkClick r:id="rId2"/>
              </a:rPr>
              <a:t>//www.svarhttp:ka22.ru/news_page_2.html</a:t>
            </a:r>
            <a:endParaRPr lang="ru-RU" sz="2000" b="1" dirty="0"/>
          </a:p>
          <a:p>
            <a:r>
              <a:rPr lang="ru-RU" sz="2000" b="1" dirty="0">
                <a:hlinkClick r:id="rId3"/>
              </a:rPr>
              <a:t>http://www.artswet.com/foto/hb/pg.html</a:t>
            </a:r>
            <a:endParaRPr lang="ru-RU" sz="2000" b="1" dirty="0"/>
          </a:p>
          <a:p>
            <a:r>
              <a:rPr lang="ru-RU" sz="2000" b="1" dirty="0">
                <a:hlinkClick r:id="rId4"/>
              </a:rPr>
              <a:t>http://anna-frid.livejournal.com/91959.html</a:t>
            </a:r>
            <a:endParaRPr lang="ru-RU" sz="2000" b="1" dirty="0"/>
          </a:p>
          <a:p>
            <a:r>
              <a:rPr lang="ru-RU" sz="2000" b="1" dirty="0">
                <a:hlinkClick r:id="rId5"/>
              </a:rPr>
              <a:t>http://forum.rock-video.net</a:t>
            </a:r>
            <a:endParaRPr lang="ru-RU" sz="2000" b="1" dirty="0"/>
          </a:p>
          <a:p>
            <a:r>
              <a:rPr lang="ru-RU" sz="2000" b="1" dirty="0">
                <a:hlinkClick r:id="rId6"/>
              </a:rPr>
              <a:t>http://byaki.net</a:t>
            </a:r>
            <a:endParaRPr lang="ru-RU" sz="2000" b="1" dirty="0"/>
          </a:p>
          <a:p>
            <a:r>
              <a:rPr lang="ru-RU" sz="2000" b="1" dirty="0">
                <a:hlinkClick r:id="rId7"/>
              </a:rPr>
              <a:t>http://www.bashvest.ru</a:t>
            </a:r>
            <a:endParaRPr lang="ru-RU" sz="2000" b="1" dirty="0"/>
          </a:p>
          <a:p>
            <a:r>
              <a:rPr lang="ru-RU" sz="2000" b="1" dirty="0"/>
              <a:t>«Великие открытия и изобретения» школьный путеводитель .</a:t>
            </a:r>
            <a:r>
              <a:rPr lang="ru-RU" sz="2000" b="1" dirty="0" err="1"/>
              <a:t>А.Г.Крылов.СПб</a:t>
            </a:r>
            <a:r>
              <a:rPr lang="ru-RU" sz="2000" b="1" dirty="0"/>
              <a:t>.:»БКК», 2008</a:t>
            </a:r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>
              <a:solidFill>
                <a:srgbClr val="F7F709"/>
              </a:solidFill>
            </a:endParaRPr>
          </a:p>
        </p:txBody>
      </p:sp>
    </p:spTree>
  </p:cSld>
  <p:clrMapOvr>
    <a:masterClrMapping/>
  </p:clrMapOvr>
  <p:transition advTm="232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Подготовила: </a:t>
            </a:r>
          </a:p>
          <a:p>
            <a:pPr algn="ctr">
              <a:buNone/>
            </a:pP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воспитатель МДОУ 22 «Ладушки»</a:t>
            </a:r>
          </a:p>
          <a:p>
            <a:pPr algn="ctr">
              <a:buNone/>
            </a:pP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Г.Балаково</a:t>
            </a:r>
          </a:p>
          <a:p>
            <a:pPr algn="ctr">
              <a:buNone/>
            </a:pPr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Авсетова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Елена Михайловна</a:t>
            </a:r>
          </a:p>
          <a:p>
            <a:pPr algn="ctr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1063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88913"/>
            <a:ext cx="5545137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Он всегда бывает разным,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Удивительный огонь.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То буяном безобразным,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То тихоней из </a:t>
            </a:r>
            <a:r>
              <a:rPr lang="ru-RU" b="1" dirty="0" err="1" smtClean="0">
                <a:latin typeface="Times New Roman" pitchFamily="18" charset="0"/>
              </a:rPr>
              <a:t>тихонь</a:t>
            </a:r>
            <a:r>
              <a:rPr lang="ru-RU" b="1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То он змейкой торопливой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По сухой скользит коре,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То косматой рыжей гривой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Полыхает на заре.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6148" name="Picture 4" descr="20010c66dbff6bccbb0b0301cb7628c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97425"/>
            <a:ext cx="2665412" cy="1614488"/>
          </a:xfrm>
          <a:prstGeom prst="rect">
            <a:avLst/>
          </a:prstGeom>
          <a:noFill/>
        </p:spPr>
      </p:pic>
      <p:pic>
        <p:nvPicPr>
          <p:cNvPr id="6155" name="Picture 11" descr="e5f2a352c6d745d2703733caa3952a5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981075"/>
            <a:ext cx="742950" cy="1152525"/>
          </a:xfrm>
          <a:prstGeom prst="rect">
            <a:avLst/>
          </a:prstGeom>
          <a:noFill/>
        </p:spPr>
      </p:pic>
      <p:pic>
        <p:nvPicPr>
          <p:cNvPr id="6157" name="Picture 13" descr="c15dd2e7088286921802b501d2b9af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857628"/>
            <a:ext cx="2016125" cy="2743200"/>
          </a:xfrm>
          <a:prstGeom prst="rect">
            <a:avLst/>
          </a:prstGeom>
          <a:noFill/>
        </p:spPr>
      </p:pic>
      <p:pic>
        <p:nvPicPr>
          <p:cNvPr id="8" name="Picture 4" descr="20010c66dbff6bccbb0b0301cb7628c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857760"/>
            <a:ext cx="2665412" cy="1614488"/>
          </a:xfrm>
          <a:prstGeom prst="rect">
            <a:avLst/>
          </a:prstGeom>
          <a:noFill/>
        </p:spPr>
      </p:pic>
      <p:pic>
        <p:nvPicPr>
          <p:cNvPr id="9" name="Picture 11" descr="e5f2a352c6d745d2703733caa3952a5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1428736"/>
            <a:ext cx="742950" cy="1152525"/>
          </a:xfrm>
          <a:prstGeom prst="rect">
            <a:avLst/>
          </a:prstGeom>
          <a:noFill/>
        </p:spPr>
      </p:pic>
    </p:spTree>
  </p:cSld>
  <p:clrMapOvr>
    <a:masterClrMapping/>
  </p:clrMapOvr>
  <p:transition advTm="158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4005263"/>
            <a:ext cx="6202363" cy="26924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F7F709"/>
                </a:solidFill>
                <a:latin typeface="Times New Roman" pitchFamily="18" charset="0"/>
              </a:rPr>
              <a:t>Вот на спичке , как на ветке,</a:t>
            </a:r>
          </a:p>
          <a:p>
            <a:pPr>
              <a:buFontTx/>
              <a:buNone/>
            </a:pPr>
            <a:r>
              <a:rPr lang="ru-RU" b="1" dirty="0" err="1">
                <a:solidFill>
                  <a:srgbClr val="F7F709"/>
                </a:solidFill>
                <a:latin typeface="Times New Roman" pitchFamily="18" charset="0"/>
              </a:rPr>
              <a:t>Голубой</a:t>
            </a:r>
            <a:r>
              <a:rPr lang="ru-RU" b="1" dirty="0">
                <a:solidFill>
                  <a:srgbClr val="F7F709"/>
                </a:solidFill>
                <a:latin typeface="Times New Roman" pitchFamily="18" charset="0"/>
              </a:rPr>
              <a:t> дрожит листок.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F7F709"/>
                </a:solidFill>
                <a:latin typeface="Times New Roman" pitchFamily="18" charset="0"/>
              </a:rPr>
              <a:t>Вот, ломая прутья клетки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F7F709"/>
                </a:solidFill>
                <a:latin typeface="Times New Roman" pitchFamily="18" charset="0"/>
              </a:rPr>
              <a:t>Хищный делает бросок !..</a:t>
            </a:r>
          </a:p>
        </p:txBody>
      </p:sp>
      <p:pic>
        <p:nvPicPr>
          <p:cNvPr id="20484" name="Picture 4" descr="C15C4989B971C789spichka_0722"/>
          <p:cNvPicPr>
            <a:picLocks noChangeAspect="1" noChangeArrowheads="1"/>
          </p:cNvPicPr>
          <p:nvPr/>
        </p:nvPicPr>
        <p:blipFill>
          <a:blip r:embed="rId2"/>
          <a:srcRect l="2936" t="1396" r="2426" b="2158"/>
          <a:stretch>
            <a:fillRect/>
          </a:stretch>
        </p:blipFill>
        <p:spPr bwMode="auto">
          <a:xfrm>
            <a:off x="395288" y="333375"/>
            <a:ext cx="3671887" cy="2860675"/>
          </a:xfrm>
          <a:prstGeom prst="rect">
            <a:avLst/>
          </a:prstGeom>
          <a:noFill/>
        </p:spPr>
      </p:pic>
      <p:pic>
        <p:nvPicPr>
          <p:cNvPr id="20485" name="Picture 5" descr="Рисунок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0350"/>
            <a:ext cx="3816350" cy="2992438"/>
          </a:xfrm>
          <a:prstGeom prst="rect">
            <a:avLst/>
          </a:prstGeom>
          <a:noFill/>
        </p:spPr>
      </p:pic>
      <p:pic>
        <p:nvPicPr>
          <p:cNvPr id="7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71744"/>
            <a:ext cx="952500" cy="685800"/>
          </a:xfrm>
          <a:prstGeom prst="rect">
            <a:avLst/>
          </a:prstGeom>
          <a:noFill/>
        </p:spPr>
      </p:pic>
      <p:pic>
        <p:nvPicPr>
          <p:cNvPr id="8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571744"/>
            <a:ext cx="952500" cy="685800"/>
          </a:xfrm>
          <a:prstGeom prst="rect">
            <a:avLst/>
          </a:prstGeom>
          <a:noFill/>
        </p:spPr>
      </p:pic>
      <p:pic>
        <p:nvPicPr>
          <p:cNvPr id="9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2571744"/>
            <a:ext cx="952500" cy="685800"/>
          </a:xfrm>
          <a:prstGeom prst="rect">
            <a:avLst/>
          </a:prstGeom>
          <a:noFill/>
        </p:spPr>
      </p:pic>
      <p:pic>
        <p:nvPicPr>
          <p:cNvPr id="10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58" y="2571744"/>
            <a:ext cx="952500" cy="685800"/>
          </a:xfrm>
          <a:prstGeom prst="rect">
            <a:avLst/>
          </a:prstGeom>
          <a:noFill/>
        </p:spPr>
      </p:pic>
      <p:pic>
        <p:nvPicPr>
          <p:cNvPr id="11" name="Picture 8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96176">
            <a:off x="2446849" y="1403757"/>
            <a:ext cx="739775" cy="1296988"/>
          </a:xfrm>
          <a:prstGeom prst="rect">
            <a:avLst/>
          </a:prstGeom>
          <a:noFill/>
        </p:spPr>
      </p:pic>
    </p:spTree>
  </p:cSld>
  <p:clrMapOvr>
    <a:masterClrMapping/>
  </p:clrMapOvr>
  <p:transition advTm="133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428604"/>
            <a:ext cx="6215106" cy="4857784"/>
          </a:xfrm>
          <a:solidFill>
            <a:schemeClr val="tx1"/>
          </a:solidFill>
        </p:spPr>
        <p:txBody>
          <a:bodyPr/>
          <a:lstStyle/>
          <a:p>
            <a:pPr indent="282575">
              <a:buFontTx/>
              <a:buNone/>
            </a:pPr>
            <a:endParaRPr lang="ru-RU" b="1" dirty="0">
              <a:solidFill>
                <a:srgbClr val="F7F709"/>
              </a:solidFill>
              <a:latin typeface="Times New Roman" pitchFamily="18" charset="0"/>
            </a:endParaRPr>
          </a:p>
          <a:p>
            <a:pPr indent="282575" algn="ctr">
              <a:buFontTx/>
              <a:buNone/>
            </a:pPr>
            <a:r>
              <a:rPr lang="ru-RU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Злой огонь – </a:t>
            </a:r>
            <a:r>
              <a:rPr lang="ru-RU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огонь</a:t>
            </a:r>
            <a:r>
              <a:rPr lang="ru-RU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пожара,</a:t>
            </a:r>
          </a:p>
          <a:p>
            <a:pPr indent="282575" algn="ctr">
              <a:buFontTx/>
              <a:buNone/>
            </a:pPr>
            <a:r>
              <a:rPr lang="ru-RU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Злой огонь – </a:t>
            </a:r>
            <a:r>
              <a:rPr lang="ru-RU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огонь</a:t>
            </a:r>
            <a:r>
              <a:rPr lang="ru-RU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войны </a:t>
            </a:r>
            <a:r>
              <a:rPr lang="ru-RU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indent="282575" algn="ctr">
              <a:buFontTx/>
              <a:buNone/>
            </a:pPr>
            <a:r>
              <a:rPr lang="ru-RU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безжалостного жара</a:t>
            </a:r>
          </a:p>
          <a:p>
            <a:pPr indent="282575" algn="ctr">
              <a:buFontTx/>
              <a:buNone/>
            </a:pPr>
            <a:r>
              <a:rPr lang="ru-RU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Дни </a:t>
            </a:r>
            <a:r>
              <a:rPr lang="ru-RU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темны, поля </a:t>
            </a:r>
            <a:r>
              <a:rPr lang="ru-RU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черны.</a:t>
            </a:r>
          </a:p>
          <a:p>
            <a:pPr indent="282575" algn="ctr">
              <a:buFontTx/>
              <a:buNone/>
            </a:pPr>
            <a:r>
              <a:rPr lang="ru-RU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Жители земного шара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Граждане любой страны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Злой огонь гасить должны !</a:t>
            </a:r>
          </a:p>
          <a:p>
            <a:pPr indent="282575">
              <a:buFontTx/>
              <a:buNone/>
            </a:pPr>
            <a:endParaRPr lang="ru-RU" sz="4000" b="1" dirty="0" smtClean="0">
              <a:solidFill>
                <a:srgbClr val="F7F709"/>
              </a:solidFill>
              <a:latin typeface="Times New Roman" pitchFamily="18" charset="0"/>
            </a:endParaRPr>
          </a:p>
          <a:p>
            <a:pPr indent="282575">
              <a:buFontTx/>
              <a:buNone/>
            </a:pPr>
            <a:endParaRPr lang="ru-RU" sz="4000" b="1" dirty="0">
              <a:solidFill>
                <a:srgbClr val="F7F709"/>
              </a:solidFill>
              <a:latin typeface="Times New Roman" pitchFamily="18" charset="0"/>
            </a:endParaRPr>
          </a:p>
        </p:txBody>
      </p:sp>
      <p:pic>
        <p:nvPicPr>
          <p:cNvPr id="5" name="Picture 5" descr="logo_php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357826"/>
            <a:ext cx="8712200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Tm="15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logo_php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640388"/>
            <a:ext cx="8712200" cy="1217612"/>
          </a:xfrm>
          <a:prstGeom prst="rect">
            <a:avLst/>
          </a:prstGeom>
          <a:noFill/>
        </p:spPr>
      </p:pic>
      <p:pic>
        <p:nvPicPr>
          <p:cNvPr id="5" name="Picture 7" descr="MPj0400391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714356"/>
            <a:ext cx="6792839" cy="4525963"/>
          </a:xfrm>
          <a:prstGeom prst="rect">
            <a:avLst/>
          </a:prstGeom>
          <a:noFill/>
        </p:spPr>
      </p:pic>
      <p:pic>
        <p:nvPicPr>
          <p:cNvPr id="6" name="Picture 8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357430"/>
            <a:ext cx="739775" cy="1296988"/>
          </a:xfrm>
          <a:prstGeom prst="rect">
            <a:avLst/>
          </a:prstGeom>
          <a:noFill/>
        </p:spPr>
      </p:pic>
      <p:pic>
        <p:nvPicPr>
          <p:cNvPr id="7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4357694"/>
            <a:ext cx="952500" cy="685800"/>
          </a:xfrm>
          <a:prstGeom prst="rect">
            <a:avLst/>
          </a:prstGeom>
          <a:noFill/>
        </p:spPr>
      </p:pic>
      <p:pic>
        <p:nvPicPr>
          <p:cNvPr id="8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357694"/>
            <a:ext cx="952500" cy="685800"/>
          </a:xfrm>
          <a:prstGeom prst="rect">
            <a:avLst/>
          </a:prstGeom>
          <a:noFill/>
        </p:spPr>
      </p:pic>
      <p:pic>
        <p:nvPicPr>
          <p:cNvPr id="9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4357694"/>
            <a:ext cx="952500" cy="685800"/>
          </a:xfrm>
          <a:prstGeom prst="rect">
            <a:avLst/>
          </a:prstGeom>
          <a:noFill/>
        </p:spPr>
      </p:pic>
    </p:spTree>
  </p:cSld>
  <p:clrMapOvr>
    <a:masterClrMapping/>
  </p:clrMapOvr>
  <p:transition advTm="7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3350" y="2349500"/>
            <a:ext cx="6553200" cy="2447925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 b="1"/>
              <a:t>   </a:t>
            </a:r>
            <a:r>
              <a:rPr lang="ru-RU" b="1">
                <a:solidFill>
                  <a:srgbClr val="F7F709"/>
                </a:solidFill>
              </a:rPr>
              <a:t>Всем огонь</a:t>
            </a:r>
            <a:r>
              <a:rPr lang="en-US" b="1">
                <a:solidFill>
                  <a:srgbClr val="F7F709"/>
                </a:solidFill>
              </a:rPr>
              <a:t> </a:t>
            </a:r>
            <a:r>
              <a:rPr lang="ru-RU" b="1">
                <a:solidFill>
                  <a:srgbClr val="F7F709"/>
                </a:solidFill>
              </a:rPr>
              <a:t>хороший нужен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F7F709"/>
                </a:solidFill>
              </a:rPr>
              <a:t>И за то ему почет,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F7F709"/>
                </a:solidFill>
              </a:rPr>
              <a:t>Что ребятам греет ужин,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F7F709"/>
                </a:solidFill>
              </a:rPr>
              <a:t>Режет сталь и хлеб печет</a:t>
            </a:r>
            <a:r>
              <a:rPr lang="ru-RU">
                <a:solidFill>
                  <a:srgbClr val="F7F709"/>
                </a:solidFill>
              </a:rPr>
              <a:t>.</a:t>
            </a:r>
          </a:p>
        </p:txBody>
      </p:sp>
      <p:pic>
        <p:nvPicPr>
          <p:cNvPr id="4104" name="Picture 8" descr="cefab070b8ea90d14f7113efdc2327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941888"/>
            <a:ext cx="2124075" cy="1652587"/>
          </a:xfrm>
          <a:prstGeom prst="rect">
            <a:avLst/>
          </a:prstGeom>
          <a:noFill/>
        </p:spPr>
      </p:pic>
      <p:pic>
        <p:nvPicPr>
          <p:cNvPr id="4105" name="Picture 9" descr="proizvodstvo-meta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03400" cy="2159000"/>
          </a:xfrm>
          <a:prstGeom prst="rect">
            <a:avLst/>
          </a:prstGeom>
          <a:noFill/>
        </p:spPr>
      </p:pic>
      <p:pic>
        <p:nvPicPr>
          <p:cNvPr id="4107" name="Picture 11" descr="Page_22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3613" y="4581525"/>
            <a:ext cx="1830387" cy="2276475"/>
          </a:xfrm>
          <a:prstGeom prst="rect">
            <a:avLst/>
          </a:prstGeom>
          <a:noFill/>
        </p:spPr>
      </p:pic>
      <p:pic>
        <p:nvPicPr>
          <p:cNvPr id="4110" name="Picture 14" descr="c7f65055e8bdf3c17b51abcddb6f282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0"/>
            <a:ext cx="2227263" cy="2227263"/>
          </a:xfrm>
          <a:prstGeom prst="rect">
            <a:avLst/>
          </a:prstGeom>
          <a:noFill/>
        </p:spPr>
      </p:pic>
      <p:pic>
        <p:nvPicPr>
          <p:cNvPr id="4115" name="Picture 19" descr="68483a89c3905093bb4e5cdc88134c9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0538" y="188913"/>
            <a:ext cx="2303462" cy="1874837"/>
          </a:xfrm>
          <a:prstGeom prst="rect">
            <a:avLst/>
          </a:prstGeom>
          <a:noFill/>
        </p:spPr>
      </p:pic>
      <p:pic>
        <p:nvPicPr>
          <p:cNvPr id="4116" name="Picture 20" descr="h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25988"/>
            <a:ext cx="2665413" cy="2132012"/>
          </a:xfrm>
          <a:prstGeom prst="rect">
            <a:avLst/>
          </a:prstGeom>
          <a:noFill/>
        </p:spPr>
      </p:pic>
    </p:spTree>
  </p:cSld>
  <p:clrMapOvr>
    <a:masterClrMapping/>
  </p:clrMapOvr>
  <p:transition advTm="15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549275"/>
            <a:ext cx="5832475" cy="36290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/>
              <a:t>Огонь - всем друг,</a:t>
            </a:r>
          </a:p>
          <a:p>
            <a:pPr algn="ctr">
              <a:buFontTx/>
              <a:buNone/>
            </a:pPr>
            <a:r>
              <a:rPr lang="ru-RU" b="1" dirty="0"/>
              <a:t>Надежный и  испытанный,</a:t>
            </a:r>
          </a:p>
          <a:p>
            <a:pPr algn="ctr">
              <a:buFontTx/>
              <a:buNone/>
            </a:pPr>
            <a:r>
              <a:rPr lang="ru-RU" b="1" dirty="0"/>
              <a:t>Но если дружба дорога,</a:t>
            </a:r>
          </a:p>
          <a:p>
            <a:pPr algn="ctr">
              <a:buFontTx/>
              <a:buNone/>
            </a:pPr>
            <a:r>
              <a:rPr lang="ru-RU" b="1" dirty="0"/>
              <a:t>То будьте осторожны, </a:t>
            </a:r>
          </a:p>
          <a:p>
            <a:pPr algn="ctr">
              <a:buFontTx/>
              <a:buNone/>
            </a:pPr>
            <a:r>
              <a:rPr lang="ru-RU" b="1" dirty="0"/>
              <a:t>Будьте бдительны -</a:t>
            </a:r>
          </a:p>
          <a:p>
            <a:pPr>
              <a:buFontTx/>
              <a:buNone/>
            </a:pPr>
            <a:endParaRPr lang="ru-RU" b="1" dirty="0">
              <a:solidFill>
                <a:srgbClr val="F7F709"/>
              </a:solidFill>
            </a:endParaRP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971550" y="4076700"/>
            <a:ext cx="74168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91581" dir="19578596" algn="ctr" rotWithShape="0">
                    <a:srgbClr val="990000">
                      <a:alpha val="80000"/>
                    </a:srgbClr>
                  </a:outerShdw>
                </a:effectLst>
                <a:latin typeface="Impact"/>
              </a:rPr>
              <a:t>Не превращайте друга во врага !</a:t>
            </a:r>
          </a:p>
        </p:txBody>
      </p:sp>
      <p:pic>
        <p:nvPicPr>
          <p:cNvPr id="45062" name="Picture 6" descr="b27613a00757a089d56b1e315871194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1763712" cy="1763713"/>
          </a:xfrm>
          <a:prstGeom prst="rect">
            <a:avLst/>
          </a:prstGeom>
          <a:noFill/>
        </p:spPr>
      </p:pic>
      <p:pic>
        <p:nvPicPr>
          <p:cNvPr id="45063" name="Picture 7" descr="393dab163a1fddc5d060948992881b7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1563" y="5084763"/>
            <a:ext cx="1722437" cy="1773237"/>
          </a:xfrm>
          <a:prstGeom prst="rect">
            <a:avLst/>
          </a:prstGeom>
          <a:noFill/>
        </p:spPr>
      </p:pic>
    </p:spTree>
  </p:cSld>
  <p:clrMapOvr>
    <a:masterClrMapping/>
  </p:clrMapOvr>
  <p:transition advTm="15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640</Words>
  <PresentationFormat>Экран (4:3)</PresentationFormat>
  <Paragraphs>167</Paragraphs>
  <Slides>32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Не играй со спичками – это опасно!</vt:lpstr>
      <vt:lpstr>А лисички  взяли спички, К морю синему пошли, Море синее зажгли.</vt:lpstr>
      <vt:lpstr>Слайд 12</vt:lpstr>
      <vt:lpstr>Долго, долго крокодил море синее тушил Пирогами, и блинами, и сушенными грибами!</vt:lpstr>
      <vt:lpstr>Слайд 14</vt:lpstr>
      <vt:lpstr>Тут бабочка прилетала, крылышками помахала, Стало море потухать – и  потухло.</vt:lpstr>
      <vt:lpstr>Слайд 16</vt:lpstr>
      <vt:lpstr>Уходя из дома, не забывайте выключать все электроприборы. </vt:lpstr>
      <vt:lpstr>Слайд 18</vt:lpstr>
      <vt:lpstr>Чтоб он не стал твоим врагом, будь осторожен с утюгом.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Чтобы не было пожаров, надо правила всем знать.  Их, конечно, очень много - выучим хотя бы пять.   </vt:lpstr>
      <vt:lpstr>Слайд 28</vt:lpstr>
      <vt:lpstr>Слайд 29</vt:lpstr>
      <vt:lpstr>Слайд 30</vt:lpstr>
      <vt:lpstr>Использованные ресурсы: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iluxa</dc:creator>
  <cp:lastModifiedBy>Сергей</cp:lastModifiedBy>
  <cp:revision>14</cp:revision>
  <dcterms:created xsi:type="dcterms:W3CDTF">2011-10-24T19:42:04Z</dcterms:created>
  <dcterms:modified xsi:type="dcterms:W3CDTF">2011-12-28T05:43:13Z</dcterms:modified>
</cp:coreProperties>
</file>